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1"/>
  </p:notesMasterIdLst>
  <p:handoutMasterIdLst>
    <p:handoutMasterId r:id="rId12"/>
  </p:handoutMasterIdLst>
  <p:sldIdLst>
    <p:sldId id="258" r:id="rId3"/>
    <p:sldId id="261" r:id="rId4"/>
    <p:sldId id="260" r:id="rId5"/>
    <p:sldId id="259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00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1ECB5-9450-48C1-BC8B-02C838CDE6B9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2BE9C-E2E4-43F3-8D67-E9DB812BB9B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77579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E0964-1A1C-492A-8ABB-97C526CFCDFB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6ED93-11B9-488C-8E71-3FBEB8F36D4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9463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6ED93-11B9-488C-8E71-3FBEB8F36D49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96310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6ED93-11B9-488C-8E71-3FBEB8F36D49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63507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6ED93-11B9-488C-8E71-3FBEB8F36D49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0321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6ED93-11B9-488C-8E71-3FBEB8F36D49}" type="slidenum">
              <a:rPr lang="hu-HU" smtClean="0"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57051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6ED93-11B9-488C-8E71-3FBEB8F36D49}" type="slidenum">
              <a:rPr lang="hu-HU" smtClean="0"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51744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6ED93-11B9-488C-8E71-3FBEB8F36D49}" type="slidenum">
              <a:rPr lang="hu-HU" smtClean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73685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6ED93-11B9-488C-8E71-3FBEB8F36D49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71729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6ED93-11B9-488C-8E71-3FBEB8F36D49}" type="slidenum">
              <a:rPr lang="hu-HU" smtClean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6588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 bwMode="black">
          <a:xfrm>
            <a:off x="1905000" y="1464287"/>
            <a:ext cx="8382000" cy="2729554"/>
          </a:xfrm>
        </p:spPr>
        <p:txBody>
          <a:bodyPr tIns="0" bIns="0"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905000" y="4193840"/>
            <a:ext cx="8382000" cy="1108883"/>
          </a:xfrm>
        </p:spPr>
        <p:txBody>
          <a:bodyPr t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0162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1200">
          <p15:clr>
            <a:srgbClr val="5ACBF0"/>
          </p15:clr>
        </p15:guide>
        <p15:guide id="2" pos="6480">
          <p15:clr>
            <a:srgbClr val="5ACBF0"/>
          </p15:clr>
        </p15:guide>
        <p15:guide id="3" orient="horz" pos="2160">
          <p15:clr>
            <a:srgbClr val="5ACBF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600200" y="2171700"/>
            <a:ext cx="5707039" cy="4000500"/>
          </a:xfrm>
          <a:solidFill>
            <a:schemeClr val="bg1">
              <a:lumMod val="75000"/>
            </a:schemeClr>
          </a:solidFill>
          <a:ln w="63500">
            <a:solidFill>
              <a:schemeClr val="tx1">
                <a:lumMod val="50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509895" y="2171700"/>
            <a:ext cx="3081905" cy="400050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C9ED-883A-4295-875C-D653C1FCD32D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7BEA-0E01-4643-B2DE-F82012A02F2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7937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C9ED-883A-4295-875C-D653C1FCD32D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7BEA-0E01-4643-B2DE-F82012A02F2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279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8"/>
            <a:ext cx="12192000" cy="6858000"/>
          </a:xfrm>
          <a:prstGeom prst="rect">
            <a:avLst/>
          </a:prstGeom>
        </p:spPr>
      </p:pic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10591800" y="685799"/>
            <a:ext cx="1409700" cy="5491163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685799"/>
            <a:ext cx="9038544" cy="5491164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024627" y="6511119"/>
            <a:ext cx="2651162" cy="275839"/>
          </a:xfrm>
        </p:spPr>
        <p:txBody>
          <a:bodyPr/>
          <a:lstStyle/>
          <a:p>
            <a:fld id="{17DAC9ED-883A-4295-875C-D653C1FCD32D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838200" y="6511119"/>
            <a:ext cx="5157725" cy="275839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704490" y="6511119"/>
            <a:ext cx="1115786" cy="275839"/>
          </a:xfrm>
        </p:spPr>
        <p:txBody>
          <a:bodyPr/>
          <a:lstStyle/>
          <a:p>
            <a:fld id="{29927BEA-0E01-4643-B2DE-F82012A02F2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18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43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C9ED-883A-4295-875C-D653C1FCD32D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7BEA-0E01-4643-B2DE-F82012A02F2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7513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 bwMode="black">
          <a:xfrm>
            <a:off x="1609724" y="1686073"/>
            <a:ext cx="8982076" cy="2081276"/>
          </a:xfrm>
        </p:spPr>
        <p:txBody>
          <a:bodyPr tIns="0" bIns="0" anchor="b"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609724" y="3767351"/>
            <a:ext cx="8982076" cy="1080448"/>
          </a:xfrm>
        </p:spPr>
        <p:txBody>
          <a:bodyPr tIns="0" bIns="0"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C9ED-883A-4295-875C-D653C1FCD32D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7BEA-0E01-4643-B2DE-F82012A02F2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0916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lternatív 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9724" y="1686073"/>
            <a:ext cx="8982076" cy="2081276"/>
          </a:xfrm>
        </p:spPr>
        <p:txBody>
          <a:bodyPr tIns="0" bIns="0" anchor="b"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 bwMode="white">
          <a:xfrm>
            <a:off x="1609724" y="3767351"/>
            <a:ext cx="8982076" cy="1080448"/>
          </a:xfrm>
        </p:spPr>
        <p:txBody>
          <a:bodyPr tIns="0" bIns="0"/>
          <a:lstStyle>
            <a:lvl1pPr marL="0" indent="0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C9ED-883A-4295-875C-D653C1FCD32D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7BEA-0E01-4643-B2DE-F82012A02F2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2283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600200" y="2171699"/>
            <a:ext cx="4419600" cy="40052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2171699"/>
            <a:ext cx="4419600" cy="40052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C9ED-883A-4295-875C-D653C1FCD32D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7BEA-0E01-4643-B2DE-F82012A02F2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0670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609723" y="1681163"/>
            <a:ext cx="441655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609723" y="2505075"/>
            <a:ext cx="4416552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419600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419600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C9ED-883A-4295-875C-D653C1FCD32D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7BEA-0E01-4643-B2DE-F82012A02F2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3347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C9ED-883A-4295-875C-D653C1FCD32D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7BEA-0E01-4643-B2DE-F82012A02F2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1596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7DAC9ED-883A-4295-875C-D653C1FCD32D}" type="datetimeFigureOut">
              <a:rPr lang="hu-HU" smtClean="0"/>
              <a:pPr/>
              <a:t>2016.04.01.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9927BEA-0E01-4643-B2DE-F82012A02F29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6697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00200" y="2171700"/>
            <a:ext cx="5707038" cy="40005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509895" y="2171700"/>
            <a:ext cx="3081905" cy="400050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C9ED-883A-4295-875C-D653C1FCD32D}" type="datetimeFigureOut">
              <a:rPr lang="hu-HU" smtClean="0"/>
              <a:t>2016.04.01.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7BEA-0E01-4643-B2DE-F82012A02F2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5515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helye 1"/>
          <p:cNvSpPr>
            <a:spLocks noGrp="1"/>
          </p:cNvSpPr>
          <p:nvPr>
            <p:ph type="title"/>
          </p:nvPr>
        </p:nvSpPr>
        <p:spPr bwMode="white">
          <a:xfrm>
            <a:off x="1600200" y="295562"/>
            <a:ext cx="8991600" cy="1008247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609725" y="2171700"/>
            <a:ext cx="8991600" cy="40005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</a:p>
          <a:p>
            <a:pPr lvl="5"/>
            <a:r>
              <a:rPr lang="hu-HU" dirty="0" smtClean="0"/>
              <a:t>Hatodik szint</a:t>
            </a:r>
          </a:p>
          <a:p>
            <a:pPr lvl="6"/>
            <a:r>
              <a:rPr lang="hu-HU" dirty="0" smtClean="0"/>
              <a:t>Hetedik szint</a:t>
            </a:r>
          </a:p>
          <a:p>
            <a:pPr lvl="7"/>
            <a:r>
              <a:rPr lang="hu-HU" dirty="0" smtClean="0"/>
              <a:t>Nyolcadik szint</a:t>
            </a:r>
          </a:p>
          <a:p>
            <a:pPr lvl="8"/>
            <a:r>
              <a:rPr lang="hu-HU" dirty="0" smtClean="0"/>
              <a:t>Kilencedik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796151" y="6511119"/>
            <a:ext cx="2651162" cy="275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7DAC9ED-883A-4295-875C-D653C1FCD32D}" type="datetimeFigureOut">
              <a:rPr lang="hu-HU" smtClean="0"/>
              <a:pPr/>
              <a:t>2016.04.01.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609724" y="6511119"/>
            <a:ext cx="5157725" cy="275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9476014" y="6511119"/>
            <a:ext cx="1115786" cy="275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9927BEA-0E01-4643-B2DE-F82012A02F29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0522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100000"/>
        </a:lnSpc>
        <a:spcBef>
          <a:spcPts val="1200"/>
        </a:spcBef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67512" indent="-155448" algn="l" defTabSz="914400" rtl="0" eaLnBrk="1" latinLnBrk="0" hangingPunct="1">
        <a:lnSpc>
          <a:spcPct val="100000"/>
        </a:lnSpc>
        <a:spcBef>
          <a:spcPts val="6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24712" indent="-155448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581912" indent="-155448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39112" indent="-155448" algn="l" defTabSz="914400" rtl="0" eaLnBrk="1" latinLnBrk="0" hangingPunct="1">
        <a:lnSpc>
          <a:spcPct val="100000"/>
        </a:lnSpc>
        <a:spcBef>
          <a:spcPts val="6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496312" indent="-155448" algn="l" defTabSz="914400" rtl="0" eaLnBrk="1" latinLnBrk="0" hangingPunct="1">
        <a:lnSpc>
          <a:spcPct val="100000"/>
        </a:lnSpc>
        <a:spcBef>
          <a:spcPts val="6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53512" indent="-155448" algn="l" defTabSz="914400" rtl="0" eaLnBrk="1" latinLnBrk="0" hangingPunct="1">
        <a:lnSpc>
          <a:spcPct val="100000"/>
        </a:lnSpc>
        <a:spcBef>
          <a:spcPts val="6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10712" indent="-155448" algn="l" defTabSz="914400" rtl="0" eaLnBrk="1" latinLnBrk="0" hangingPunct="1">
        <a:lnSpc>
          <a:spcPct val="100000"/>
        </a:lnSpc>
        <a:spcBef>
          <a:spcPts val="6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67912" indent="-155448" algn="l" defTabSz="914400" rtl="0" eaLnBrk="1" latinLnBrk="0" hangingPunct="1">
        <a:lnSpc>
          <a:spcPct val="100000"/>
        </a:lnSpc>
        <a:spcBef>
          <a:spcPts val="600"/>
        </a:spcBef>
        <a:buSzPct val="80000"/>
        <a:buFont typeface="Wingdings" panose="05000000000000000000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pos="6672">
          <p15:clr>
            <a:srgbClr val="F26B43"/>
          </p15:clr>
        </p15:guide>
        <p15:guide id="3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6000" b="1" i="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r>
              <a:rPr lang="hu-HU" sz="6000" b="1" i="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6000" b="1" i="0" dirty="0" err="1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</a:t>
            </a:r>
            <a:r>
              <a:rPr lang="hu-HU" sz="6000" b="1" i="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6000" b="1" i="0" dirty="0" err="1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</a:t>
            </a:r>
            <a:r>
              <a:rPr lang="hu-HU" sz="6000" b="1" i="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6000" b="1" i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days</a:t>
            </a:r>
            <a:endParaRPr lang="hu-HU" sz="6000" b="1" i="0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buNone/>
            </a:pP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Everything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endParaRPr lang="hu-HU" sz="24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52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What’s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trendy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nowadays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- The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world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fashion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trade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– Jeans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brands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Facts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world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Quotes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88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What’s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trendy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nowadays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Wearing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denim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clothes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still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trendy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clothes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made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denim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fashionable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nowadays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14400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Ripped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400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Baggy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400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Skinny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400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Denim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jacket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593" y="2657976"/>
            <a:ext cx="1513974" cy="1513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2096" y="4294985"/>
            <a:ext cx="1414713" cy="1877215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6859" y="4771273"/>
            <a:ext cx="1801729" cy="180172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2767" y="2750807"/>
            <a:ext cx="2489033" cy="248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8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Brands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lots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trades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these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Levi’s</a:t>
            </a:r>
          </a:p>
          <a:p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Lee</a:t>
            </a:r>
          </a:p>
          <a:p>
            <a:r>
              <a:rPr lang="hu-H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Wrangler</a:t>
            </a:r>
            <a:endParaRPr lang="hu-H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Dolce&amp;Gabbana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Diesel</a:t>
            </a:r>
          </a:p>
          <a:p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Pepe Jeans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5896" y="1728662"/>
            <a:ext cx="2324602" cy="116230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9052" y="3923334"/>
            <a:ext cx="2646104" cy="163529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3568" y="2743684"/>
            <a:ext cx="2218066" cy="1360208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2372" y="4117684"/>
            <a:ext cx="2369628" cy="1536149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1355" y="5450308"/>
            <a:ext cx="2286000" cy="981075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0639" y="2595059"/>
            <a:ext cx="2501361" cy="143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4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Facts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jeans</a:t>
            </a:r>
            <a:r>
              <a:rPr lang="hu-HU" dirty="0" smtClean="0"/>
              <a:t>’ </a:t>
            </a:r>
            <a:r>
              <a:rPr lang="hu-HU" dirty="0" err="1" smtClean="0"/>
              <a:t>world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oldest known pair of </a:t>
            </a:r>
            <a:r>
              <a:rPr lang="en-US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Levi's jeans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were found in 1997 and were 100 years old. 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most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expensive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,,</a:t>
            </a:r>
            <a:r>
              <a:rPr lang="hu-HU" u="sng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Secret</a:t>
            </a:r>
            <a:r>
              <a:rPr lang="hu-HU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Circus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”.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$1,3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million</a:t>
            </a:r>
            <a:r>
              <a:rPr lang="hu-H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Approximately 450 million pairs of jeans are sold in the United States every 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year.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Statistically, every American owns, on average, 7 pairs of blue jeans. </a:t>
            </a:r>
          </a:p>
        </p:txBody>
      </p:sp>
      <p:cxnSp>
        <p:nvCxnSpPr>
          <p:cNvPr id="11" name="Egyenes összekötő nyíllal 10"/>
          <p:cNvCxnSpPr/>
          <p:nvPr/>
        </p:nvCxnSpPr>
        <p:spPr>
          <a:xfrm>
            <a:off x="6625388" y="3192379"/>
            <a:ext cx="936000" cy="24704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765" y="4705897"/>
            <a:ext cx="2777182" cy="1905909"/>
          </a:xfrm>
          <a:prstGeom prst="rect">
            <a:avLst/>
          </a:prstGeom>
        </p:spPr>
      </p:pic>
      <p:cxnSp>
        <p:nvCxnSpPr>
          <p:cNvPr id="9" name="Egyenes összekötő nyíllal 8"/>
          <p:cNvCxnSpPr/>
          <p:nvPr/>
        </p:nvCxnSpPr>
        <p:spPr>
          <a:xfrm flipH="1">
            <a:off x="4892842" y="2502568"/>
            <a:ext cx="579916" cy="20854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Kép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8611" y="4709908"/>
            <a:ext cx="2460278" cy="184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90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Quotes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,,Jeans </a:t>
            </a:r>
            <a:r>
              <a:rPr lang="hu-HU" dirty="0" err="1" smtClean="0"/>
              <a:t>represent</a:t>
            </a:r>
            <a:r>
              <a:rPr lang="hu-HU" dirty="0" smtClean="0"/>
              <a:t> </a:t>
            </a:r>
            <a:r>
              <a:rPr lang="hu-HU" dirty="0" err="1" smtClean="0"/>
              <a:t>democracy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fashion</a:t>
            </a:r>
            <a:r>
              <a:rPr lang="hu-HU" dirty="0" smtClean="0"/>
              <a:t>.”- </a:t>
            </a:r>
            <a:r>
              <a:rPr lang="hu-HU" dirty="0" err="1" smtClean="0"/>
              <a:t>Giorgio</a:t>
            </a:r>
            <a:r>
              <a:rPr lang="hu-HU" dirty="0" smtClean="0"/>
              <a:t> Armani</a:t>
            </a:r>
          </a:p>
          <a:p>
            <a:r>
              <a:rPr lang="hu-HU" dirty="0" smtClean="0"/>
              <a:t>,,</a:t>
            </a:r>
            <a:r>
              <a:rPr lang="en-US" dirty="0" smtClean="0"/>
              <a:t>I </a:t>
            </a:r>
            <a:r>
              <a:rPr lang="en-US" dirty="0"/>
              <a:t>want to die with my blue jeans on</a:t>
            </a:r>
            <a:r>
              <a:rPr lang="en-US" dirty="0" smtClean="0"/>
              <a:t>.</a:t>
            </a:r>
            <a:r>
              <a:rPr lang="hu-HU" dirty="0" smtClean="0"/>
              <a:t>”-  Andy Warhol</a:t>
            </a:r>
          </a:p>
          <a:p>
            <a:r>
              <a:rPr lang="hu-HU" dirty="0" smtClean="0"/>
              <a:t>,,</a:t>
            </a:r>
            <a:r>
              <a:rPr lang="hu-HU" dirty="0" err="1" smtClean="0"/>
              <a:t>When</a:t>
            </a:r>
            <a:r>
              <a:rPr lang="hu-HU" dirty="0" smtClean="0"/>
              <a:t> I </a:t>
            </a:r>
            <a:r>
              <a:rPr lang="hu-HU" dirty="0" err="1" smtClean="0"/>
              <a:t>wear</a:t>
            </a:r>
            <a:r>
              <a:rPr lang="hu-HU" dirty="0" smtClean="0"/>
              <a:t> </a:t>
            </a:r>
            <a:r>
              <a:rPr lang="hu-HU" dirty="0" err="1" smtClean="0"/>
              <a:t>jeans</a:t>
            </a:r>
            <a:r>
              <a:rPr lang="hu-HU" dirty="0" smtClean="0"/>
              <a:t> </a:t>
            </a:r>
            <a:r>
              <a:rPr lang="hu-HU" dirty="0" err="1" smtClean="0"/>
              <a:t>I</a:t>
            </a:r>
            <a:r>
              <a:rPr lang="hu-HU" dirty="0" smtClean="0"/>
              <a:t> </a:t>
            </a:r>
            <a:r>
              <a:rPr lang="hu-HU" dirty="0" err="1" smtClean="0"/>
              <a:t>want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look</a:t>
            </a:r>
            <a:r>
              <a:rPr lang="hu-HU" dirty="0" smtClean="0"/>
              <a:t> </a:t>
            </a:r>
            <a:r>
              <a:rPr lang="hu-HU" dirty="0" err="1" smtClean="0"/>
              <a:t>like</a:t>
            </a:r>
            <a:r>
              <a:rPr lang="hu-HU" dirty="0" smtClean="0"/>
              <a:t> a man, </a:t>
            </a:r>
            <a:r>
              <a:rPr lang="hu-HU" dirty="0" err="1" smtClean="0"/>
              <a:t>not</a:t>
            </a:r>
            <a:r>
              <a:rPr lang="hu-HU" dirty="0" smtClean="0"/>
              <a:t> a </a:t>
            </a:r>
            <a:r>
              <a:rPr lang="hu-HU" dirty="0" err="1" smtClean="0"/>
              <a:t>child</a:t>
            </a:r>
            <a:r>
              <a:rPr lang="hu-HU" dirty="0" smtClean="0"/>
              <a:t>.”- Martin Freeman</a:t>
            </a:r>
          </a:p>
          <a:p>
            <a:r>
              <a:rPr lang="hu-HU" dirty="0" smtClean="0"/>
              <a:t>,,</a:t>
            </a:r>
            <a:r>
              <a:rPr lang="en-US" dirty="0" smtClean="0"/>
              <a:t>I'll </a:t>
            </a:r>
            <a:r>
              <a:rPr lang="en-US" dirty="0"/>
              <a:t>wear my mom jeans in public that haven't been tailored 'just so' yet, just because they feel good</a:t>
            </a:r>
            <a:r>
              <a:rPr lang="en-US" dirty="0" smtClean="0"/>
              <a:t>.</a:t>
            </a:r>
            <a:r>
              <a:rPr lang="hu-HU" dirty="0" smtClean="0"/>
              <a:t>” - Anne </a:t>
            </a:r>
            <a:r>
              <a:rPr lang="hu-HU" dirty="0" err="1" smtClean="0"/>
              <a:t>Hathaway</a:t>
            </a:r>
            <a:endParaRPr lang="hu-HU" dirty="0" smtClean="0"/>
          </a:p>
          <a:p>
            <a:r>
              <a:rPr lang="hu-HU" dirty="0" smtClean="0"/>
              <a:t>,,</a:t>
            </a:r>
            <a:r>
              <a:rPr lang="en-US" dirty="0" smtClean="0"/>
              <a:t>Wear </a:t>
            </a:r>
            <a:r>
              <a:rPr lang="en-US" dirty="0"/>
              <a:t>comfortable clothes when you fly; my preference is T-shirt and jeans</a:t>
            </a:r>
            <a:r>
              <a:rPr lang="en-US" dirty="0" smtClean="0"/>
              <a:t>.</a:t>
            </a:r>
            <a:r>
              <a:rPr lang="hu-HU" dirty="0" smtClean="0"/>
              <a:t>”- Orlando Bloom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37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Sources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Google</a:t>
            </a:r>
            <a:r>
              <a:rPr lang="hu-HU" dirty="0" smtClean="0"/>
              <a:t> (most of </a:t>
            </a:r>
            <a:r>
              <a:rPr lang="hu-HU" dirty="0" err="1" smtClean="0"/>
              <a:t>pictures</a:t>
            </a:r>
            <a:r>
              <a:rPr lang="hu-HU" dirty="0" smtClean="0"/>
              <a:t>)</a:t>
            </a:r>
          </a:p>
          <a:p>
            <a:r>
              <a:rPr lang="hu-HU" dirty="0" err="1" smtClean="0"/>
              <a:t>Wikipedia</a:t>
            </a:r>
            <a:r>
              <a:rPr lang="hu-HU" dirty="0" smtClean="0"/>
              <a:t> (</a:t>
            </a:r>
            <a:r>
              <a:rPr lang="hu-HU" dirty="0" err="1" smtClean="0"/>
              <a:t>informations</a:t>
            </a:r>
            <a:r>
              <a:rPr lang="hu-HU" dirty="0" smtClean="0"/>
              <a:t>)</a:t>
            </a:r>
          </a:p>
          <a:p>
            <a:r>
              <a:rPr lang="hu-HU" dirty="0" smtClean="0"/>
              <a:t>The </a:t>
            </a:r>
            <a:r>
              <a:rPr lang="hu-HU" dirty="0"/>
              <a:t>R</a:t>
            </a:r>
            <a:r>
              <a:rPr lang="hu-HU" dirty="0" smtClean="0"/>
              <a:t>ichest (</a:t>
            </a:r>
            <a:r>
              <a:rPr lang="hu-HU" dirty="0" err="1" smtClean="0"/>
              <a:t>Secret</a:t>
            </a:r>
            <a:r>
              <a:rPr lang="hu-HU" dirty="0" smtClean="0"/>
              <a:t> Circus </a:t>
            </a:r>
            <a:r>
              <a:rPr lang="hu-HU" dirty="0" err="1" smtClean="0"/>
              <a:t>information</a:t>
            </a:r>
            <a:r>
              <a:rPr lang="hu-HU" dirty="0" smtClean="0"/>
              <a:t>)</a:t>
            </a:r>
          </a:p>
          <a:p>
            <a:r>
              <a:rPr lang="hu-HU" dirty="0" err="1" smtClean="0"/>
              <a:t>historyofjeans.com</a:t>
            </a:r>
            <a:r>
              <a:rPr lang="hu-HU" dirty="0" smtClean="0"/>
              <a:t> (</a:t>
            </a:r>
            <a:r>
              <a:rPr lang="hu-HU" dirty="0" err="1" smtClean="0"/>
              <a:t>facts</a:t>
            </a:r>
            <a:r>
              <a:rPr lang="hu-HU" dirty="0" smtClean="0"/>
              <a:t>)</a:t>
            </a:r>
          </a:p>
          <a:p>
            <a:r>
              <a:rPr lang="hu-HU" dirty="0" err="1" smtClean="0"/>
              <a:t>brainyquotes.com</a:t>
            </a:r>
            <a:r>
              <a:rPr lang="hu-HU" dirty="0" smtClean="0"/>
              <a:t> (</a:t>
            </a:r>
            <a:r>
              <a:rPr lang="hu-HU" dirty="0" err="1" smtClean="0"/>
              <a:t>quotes</a:t>
            </a:r>
            <a:r>
              <a:rPr lang="hu-HU" dirty="0" smtClean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93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4044461" y="2391508"/>
            <a:ext cx="42320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Thank you for your </a:t>
            </a:r>
            <a:r>
              <a:rPr lang="en-US" sz="4800" dirty="0" smtClean="0"/>
              <a:t>attention</a:t>
            </a:r>
            <a:r>
              <a:rPr lang="hu-HU" sz="4800" dirty="0" smtClean="0"/>
              <a:t>!</a:t>
            </a:r>
            <a:endParaRPr lang="en-US" sz="4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0562492" y="6211669"/>
            <a:ext cx="1781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Made </a:t>
            </a:r>
            <a:r>
              <a:rPr lang="hu-HU" dirty="0" err="1" smtClean="0"/>
              <a:t>by</a:t>
            </a:r>
            <a:r>
              <a:rPr lang="hu-HU" dirty="0" smtClean="0"/>
              <a:t>: Dániel Bodnár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54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itched Border 16x9">
  <a:themeElements>
    <a:clrScheme name="Stitched Border">
      <a:dk1>
        <a:srgbClr val="000000"/>
      </a:dk1>
      <a:lt1>
        <a:srgbClr val="FFFFFF"/>
      </a:lt1>
      <a:dk2>
        <a:srgbClr val="115981"/>
      </a:dk2>
      <a:lt2>
        <a:srgbClr val="E4DAC9"/>
      </a:lt2>
      <a:accent1>
        <a:srgbClr val="115981"/>
      </a:accent1>
      <a:accent2>
        <a:srgbClr val="4D5E31"/>
      </a:accent2>
      <a:accent3>
        <a:srgbClr val="B96934"/>
      </a:accent3>
      <a:accent4>
        <a:srgbClr val="458192"/>
      </a:accent4>
      <a:accent5>
        <a:srgbClr val="8D1120"/>
      </a:accent5>
      <a:accent6>
        <a:srgbClr val="AF9F8B"/>
      </a:accent6>
      <a:hlink>
        <a:srgbClr val="B96934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Stitched Border">
      <a:dk1>
        <a:srgbClr val="000000"/>
      </a:dk1>
      <a:lt1>
        <a:srgbClr val="FFFFFF"/>
      </a:lt1>
      <a:dk2>
        <a:srgbClr val="115981"/>
      </a:dk2>
      <a:lt2>
        <a:srgbClr val="E4DAC9"/>
      </a:lt2>
      <a:accent1>
        <a:srgbClr val="115981"/>
      </a:accent1>
      <a:accent2>
        <a:srgbClr val="4D5E31"/>
      </a:accent2>
      <a:accent3>
        <a:srgbClr val="B96934"/>
      </a:accent3>
      <a:accent4>
        <a:srgbClr val="458192"/>
      </a:accent4>
      <a:accent5>
        <a:srgbClr val="8D1120"/>
      </a:accent5>
      <a:accent6>
        <a:srgbClr val="AF9F8B"/>
      </a:accent6>
      <a:hlink>
        <a:srgbClr val="B96934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titched Border">
      <a:dk1>
        <a:srgbClr val="000000"/>
      </a:dk1>
      <a:lt1>
        <a:srgbClr val="FFFFFF"/>
      </a:lt1>
      <a:dk2>
        <a:srgbClr val="115981"/>
      </a:dk2>
      <a:lt2>
        <a:srgbClr val="E4DAC9"/>
      </a:lt2>
      <a:accent1>
        <a:srgbClr val="115981"/>
      </a:accent1>
      <a:accent2>
        <a:srgbClr val="4D5E31"/>
      </a:accent2>
      <a:accent3>
        <a:srgbClr val="B96934"/>
      </a:accent3>
      <a:accent4>
        <a:srgbClr val="458192"/>
      </a:accent4>
      <a:accent5>
        <a:srgbClr val="8D1120"/>
      </a:accent5>
      <a:accent6>
        <a:srgbClr val="AF9F8B"/>
      </a:accent6>
      <a:hlink>
        <a:srgbClr val="B96934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4DB5B3F-8133-4C47-A120-6F3ACAE5D1E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Farmerre vart címkés bemutató (szélesvásznú)</Template>
  <TotalTime>0</TotalTime>
  <Words>293</Words>
  <Application>Microsoft Office PowerPoint</Application>
  <PresentationFormat>Szélesvásznú</PresentationFormat>
  <Paragraphs>48</Paragraphs>
  <Slides>8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Tahoma</vt:lpstr>
      <vt:lpstr>Wingdings</vt:lpstr>
      <vt:lpstr>Stitched Border 16x9</vt:lpstr>
      <vt:lpstr>Jeans in our days</vt:lpstr>
      <vt:lpstr>In this presentation</vt:lpstr>
      <vt:lpstr>What’s trendy nowadays?</vt:lpstr>
      <vt:lpstr>Brands</vt:lpstr>
      <vt:lpstr>Facts from jeans’ world</vt:lpstr>
      <vt:lpstr>Quotes about jeans</vt:lpstr>
      <vt:lpstr>Sources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2016-03-22T18:57:42Z</dcterms:created>
  <dcterms:modified xsi:type="dcterms:W3CDTF">2016-04-01T16:28:01Z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TC034313719991</vt:lpwstr>
  </property>
</Properties>
</file>