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71" r:id="rId11"/>
    <p:sldId id="265" r:id="rId12"/>
    <p:sldId id="266" r:id="rId13"/>
    <p:sldId id="268" r:id="rId14"/>
    <p:sldId id="269" r:id="rId15"/>
    <p:sldId id="267" r:id="rId16"/>
    <p:sldId id="270" r:id="rId1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FF418"/>
    <a:srgbClr val="D7DC02"/>
    <a:srgbClr val="B2AF2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>
      <p:cViewPr>
        <p:scale>
          <a:sx n="100" d="100"/>
          <a:sy n="100" d="100"/>
        </p:scale>
        <p:origin x="-1410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369E9-5923-4246-A31A-0A356B27F94D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4240C-DAE8-41D8-8D52-0E31F322B751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Ich und meine </a:t>
            </a:r>
            <a:r>
              <a:rPr lang="de-DE" dirty="0" err="1"/>
              <a:t>Leiblingsjeans</a:t>
            </a:r>
            <a:r>
              <a:rPr lang="de-DE" dirty="0"/>
              <a:t> an einem Tag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dirty="0" err="1" smtClean="0">
                <a:solidFill>
                  <a:schemeClr val="tx2">
                    <a:lumMod val="75000"/>
                  </a:schemeClr>
                </a:solidFill>
              </a:rPr>
              <a:t>Ein</a:t>
            </a:r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u-HU" dirty="0" err="1">
                <a:solidFill>
                  <a:schemeClr val="tx2">
                    <a:lumMod val="75000"/>
                  </a:schemeClr>
                </a:solidFill>
              </a:rPr>
              <a:t>wenig</a:t>
            </a:r>
            <a:r>
              <a:rPr lang="hu-H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u-HU" dirty="0" err="1">
                <a:solidFill>
                  <a:schemeClr val="tx2">
                    <a:lumMod val="75000"/>
                  </a:schemeClr>
                </a:solidFill>
              </a:rPr>
              <a:t>anders</a:t>
            </a:r>
            <a:r>
              <a:rPr lang="hu-H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u-HU" dirty="0" err="1" smtClean="0">
                <a:solidFill>
                  <a:schemeClr val="tx2">
                    <a:lumMod val="75000"/>
                  </a:schemeClr>
                </a:solidFill>
              </a:rPr>
              <a:t>interpretiert</a:t>
            </a:r>
            <a:r>
              <a:rPr lang="hu-H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hu-HU" sz="5400" dirty="0" smtClean="0">
                <a:solidFill>
                  <a:schemeClr val="accent4">
                    <a:lumMod val="75000"/>
                  </a:schemeClr>
                </a:solidFill>
                <a:sym typeface="Wingdings" pitchFamily="2" charset="2"/>
              </a:rPr>
              <a:t></a:t>
            </a:r>
            <a:endParaRPr lang="hu-H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85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385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385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85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385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385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385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hu-HU" dirty="0" err="1" smtClean="0"/>
              <a:t>Das</a:t>
            </a:r>
            <a:r>
              <a:rPr lang="hu-HU" dirty="0" smtClean="0"/>
              <a:t> Levi’</a:t>
            </a:r>
            <a:r>
              <a:rPr lang="hu-HU" dirty="0" err="1" smtClean="0"/>
              <a:t>s-Schild</a:t>
            </a:r>
            <a:r>
              <a:rPr lang="hu-HU" dirty="0" smtClean="0"/>
              <a:t> </a:t>
            </a:r>
            <a:r>
              <a:rPr lang="hu-HU" dirty="0" err="1" smtClean="0"/>
              <a:t>machte</a:t>
            </a:r>
            <a:r>
              <a:rPr lang="hu-HU" dirty="0" smtClean="0"/>
              <a:t> </a:t>
            </a:r>
            <a:r>
              <a:rPr lang="hu-HU" dirty="0" err="1" smtClean="0"/>
              <a:t>ich</a:t>
            </a:r>
            <a:r>
              <a:rPr lang="hu-HU" dirty="0" smtClean="0"/>
              <a:t> </a:t>
            </a:r>
            <a:r>
              <a:rPr lang="hu-HU" dirty="0" err="1" smtClean="0"/>
              <a:t>selbstverständlich</a:t>
            </a:r>
            <a:r>
              <a:rPr lang="hu-HU" dirty="0" smtClean="0"/>
              <a:t> </a:t>
            </a:r>
            <a:r>
              <a:rPr lang="hu-HU" dirty="0" err="1" smtClean="0"/>
              <a:t>aus</a:t>
            </a:r>
            <a:r>
              <a:rPr lang="hu-HU" dirty="0" smtClean="0"/>
              <a:t> </a:t>
            </a:r>
            <a:r>
              <a:rPr lang="hu-HU" dirty="0" err="1" smtClean="0"/>
              <a:t>Leder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9219" name="Picture 3" descr="C:\Users\xy\Desktop\olasz\levis\250px-Jeans-Bangladesch-Lederanteil-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420888"/>
            <a:ext cx="4968552" cy="37363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de-DE" dirty="0"/>
              <a:t>Ich habe sogar herausgefunden, wie </a:t>
            </a:r>
            <a:r>
              <a:rPr lang="hu-HU" dirty="0" smtClean="0"/>
              <a:t>man J</a:t>
            </a:r>
            <a:r>
              <a:rPr lang="de-DE" dirty="0" err="1" smtClean="0"/>
              <a:t>eans</a:t>
            </a:r>
            <a:r>
              <a:rPr lang="hu-HU" dirty="0" smtClean="0"/>
              <a:t> </a:t>
            </a:r>
            <a:r>
              <a:rPr lang="hu-HU" dirty="0" err="1" smtClean="0"/>
              <a:t>waschen</a:t>
            </a:r>
            <a:r>
              <a:rPr lang="hu-HU" dirty="0" smtClean="0"/>
              <a:t> </a:t>
            </a:r>
            <a:r>
              <a:rPr lang="hu-HU" dirty="0" err="1" smtClean="0"/>
              <a:t>sollte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10244" name="Picture 4" descr="C:\Users\xy\Desktop\olasz\levis\fddb655cd6236c34c32d1d675990ee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988840"/>
            <a:ext cx="3963600" cy="3963600"/>
          </a:xfrm>
          <a:prstGeom prst="rect">
            <a:avLst/>
          </a:prstGeom>
          <a:noFill/>
        </p:spPr>
      </p:pic>
      <p:pic>
        <p:nvPicPr>
          <p:cNvPr id="8" name="Picture 5" descr="C:\Users\xy\Desktop\olasz\levis\14041980-3d-white-people-leaning-back-against-a-red-question-mark-isolated-white-background-3d-image-Stock-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88840"/>
            <a:ext cx="3114675" cy="3962400"/>
          </a:xfrm>
          <a:prstGeom prst="rect">
            <a:avLst/>
          </a:prstGeom>
          <a:noFill/>
          <a:scene3d>
            <a:camera prst="orthographicFront">
              <a:rot lat="0" lon="10799978" rev="0"/>
            </a:camera>
            <a:lightRig rig="threePt" dir="t"/>
          </a:scene3d>
        </p:spPr>
      </p:pic>
      <p:pic>
        <p:nvPicPr>
          <p:cNvPr id="10245" name="Picture 5" descr="C:\Users\xy\Desktop\olasz\levis\14041980-3d-white-people-leaning-back-against-a-red-question-mark-isolated-white-background-3d-image-Stock-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9325" y="1988840"/>
            <a:ext cx="3114675" cy="3962400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333375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elhő 3"/>
          <p:cNvSpPr/>
          <p:nvPr/>
        </p:nvSpPr>
        <p:spPr>
          <a:xfrm>
            <a:off x="323528" y="0"/>
            <a:ext cx="8820472" cy="4005064"/>
          </a:xfrm>
          <a:prstGeom prst="cloudCallout">
            <a:avLst>
              <a:gd name="adj1" fmla="val 16611"/>
              <a:gd name="adj2" fmla="val 6829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16632"/>
            <a:ext cx="8424936" cy="6120680"/>
          </a:xfrm>
        </p:spPr>
        <p:txBody>
          <a:bodyPr/>
          <a:lstStyle/>
          <a:p>
            <a:pPr marL="0" indent="0">
              <a:buNone/>
            </a:pPr>
            <a:r>
              <a:rPr lang="hu-HU" b="1" dirty="0" err="1" smtClean="0"/>
              <a:t>Ich</a:t>
            </a:r>
            <a:r>
              <a:rPr lang="hu-HU" b="1" dirty="0" smtClean="0"/>
              <a:t> </a:t>
            </a:r>
            <a:r>
              <a:rPr lang="hu-HU" b="1" dirty="0" err="1" smtClean="0"/>
              <a:t>habe</a:t>
            </a:r>
            <a:r>
              <a:rPr lang="hu-HU" b="1" dirty="0" smtClean="0"/>
              <a:t> die </a:t>
            </a:r>
            <a:r>
              <a:rPr lang="hu-HU" b="1" dirty="0" err="1" smtClean="0"/>
              <a:t>Waschratschläge</a:t>
            </a:r>
            <a:r>
              <a:rPr lang="hu-HU" b="1" dirty="0" smtClean="0"/>
              <a:t> </a:t>
            </a:r>
            <a:r>
              <a:rPr lang="hu-HU" b="1" dirty="0" err="1" smtClean="0"/>
              <a:t>aufgeschrieben</a:t>
            </a:r>
            <a:r>
              <a:rPr lang="hu-HU" b="1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 err="1" smtClean="0"/>
              <a:t>Wasch</a:t>
            </a:r>
            <a:r>
              <a:rPr lang="hu-HU" dirty="0" smtClean="0"/>
              <a:t> die </a:t>
            </a:r>
            <a:r>
              <a:rPr lang="hu-HU" dirty="0" err="1" smtClean="0"/>
              <a:t>Jeans</a:t>
            </a:r>
            <a:r>
              <a:rPr lang="hu-HU" dirty="0" smtClean="0"/>
              <a:t> </a:t>
            </a:r>
            <a:r>
              <a:rPr lang="hu-HU" dirty="0" err="1" smtClean="0"/>
              <a:t>zuerst</a:t>
            </a:r>
            <a:r>
              <a:rPr lang="hu-HU" dirty="0" smtClean="0"/>
              <a:t> </a:t>
            </a:r>
            <a:r>
              <a:rPr lang="hu-HU" dirty="0" err="1" smtClean="0"/>
              <a:t>auf</a:t>
            </a:r>
            <a:r>
              <a:rPr lang="hu-HU" dirty="0" smtClean="0"/>
              <a:t> </a:t>
            </a:r>
            <a:r>
              <a:rPr lang="hu-HU" dirty="0" err="1" smtClean="0"/>
              <a:t>jeder</a:t>
            </a:r>
            <a:r>
              <a:rPr lang="hu-HU" dirty="0" smtClean="0"/>
              <a:t> </a:t>
            </a:r>
            <a:r>
              <a:rPr lang="hu-HU" dirty="0" err="1" smtClean="0"/>
              <a:t>Fall</a:t>
            </a:r>
            <a:r>
              <a:rPr lang="hu-HU" dirty="0" smtClean="0"/>
              <a:t> </a:t>
            </a:r>
            <a:r>
              <a:rPr lang="hu-HU" dirty="0" err="1" smtClean="0"/>
              <a:t>separat</a:t>
            </a:r>
            <a:r>
              <a:rPr lang="hu-HU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 err="1" smtClean="0"/>
              <a:t>Benutze</a:t>
            </a:r>
            <a:r>
              <a:rPr lang="hu-HU" dirty="0" smtClean="0"/>
              <a:t> </a:t>
            </a:r>
            <a:r>
              <a:rPr lang="hu-HU" dirty="0" err="1" smtClean="0"/>
              <a:t>Buntwäsche</a:t>
            </a:r>
            <a:r>
              <a:rPr lang="hu-HU" dirty="0"/>
              <a:t> </a:t>
            </a:r>
            <a:r>
              <a:rPr lang="hu-HU" dirty="0" smtClean="0"/>
              <a:t>und  40 </a:t>
            </a:r>
            <a:r>
              <a:rPr lang="hu-HU" baseline="30000" dirty="0" err="1" smtClean="0"/>
              <a:t>o</a:t>
            </a:r>
            <a:r>
              <a:rPr lang="hu-HU" dirty="0" err="1" smtClean="0"/>
              <a:t>C</a:t>
            </a:r>
            <a:r>
              <a:rPr lang="hu-HU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 err="1" smtClean="0"/>
              <a:t>Nach</a:t>
            </a:r>
            <a:r>
              <a:rPr lang="hu-HU" dirty="0" smtClean="0"/>
              <a:t> </a:t>
            </a:r>
            <a:r>
              <a:rPr lang="hu-HU" dirty="0" err="1" smtClean="0"/>
              <a:t>einigen</a:t>
            </a:r>
            <a:r>
              <a:rPr lang="hu-HU" dirty="0" smtClean="0"/>
              <a:t> </a:t>
            </a:r>
            <a:r>
              <a:rPr lang="hu-HU" dirty="0" err="1" smtClean="0"/>
              <a:t>separaten</a:t>
            </a:r>
            <a:r>
              <a:rPr lang="hu-HU" dirty="0" smtClean="0"/>
              <a:t> </a:t>
            </a:r>
            <a:r>
              <a:rPr lang="hu-HU" dirty="0" err="1" smtClean="0"/>
              <a:t>Waschen</a:t>
            </a:r>
            <a:r>
              <a:rPr lang="hu-HU" dirty="0" smtClean="0"/>
              <a:t> </a:t>
            </a:r>
            <a:r>
              <a:rPr lang="hu-HU" dirty="0" err="1" smtClean="0"/>
              <a:t>kann</a:t>
            </a:r>
            <a:r>
              <a:rPr lang="hu-HU" dirty="0" smtClean="0"/>
              <a:t> man </a:t>
            </a:r>
            <a:r>
              <a:rPr lang="hu-HU" dirty="0" err="1" smtClean="0"/>
              <a:t>zusammen</a:t>
            </a:r>
            <a:r>
              <a:rPr lang="hu-HU" dirty="0" smtClean="0"/>
              <a:t> mit </a:t>
            </a:r>
            <a:r>
              <a:rPr lang="hu-HU" dirty="0" err="1" smtClean="0"/>
              <a:t>anderen</a:t>
            </a:r>
            <a:r>
              <a:rPr lang="hu-HU" dirty="0" smtClean="0"/>
              <a:t> </a:t>
            </a:r>
            <a:r>
              <a:rPr lang="hu-HU" dirty="0" err="1" smtClean="0"/>
              <a:t>Kleidungsstücken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die </a:t>
            </a:r>
            <a:r>
              <a:rPr lang="hu-HU" dirty="0" err="1" smtClean="0"/>
              <a:t>Maschine</a:t>
            </a:r>
            <a:r>
              <a:rPr lang="hu-HU" dirty="0" smtClean="0"/>
              <a:t> </a:t>
            </a:r>
            <a:r>
              <a:rPr lang="hu-HU" dirty="0" err="1" smtClean="0"/>
              <a:t>geben</a:t>
            </a:r>
            <a:r>
              <a:rPr lang="hu-HU" dirty="0" smtClean="0"/>
              <a:t>.</a:t>
            </a:r>
            <a:endParaRPr lang="hu-HU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6165" y="476672"/>
            <a:ext cx="8229600" cy="4958011"/>
          </a:xfrm>
        </p:spPr>
        <p:txBody>
          <a:bodyPr/>
          <a:lstStyle/>
          <a:p>
            <a:pPr algn="ctr">
              <a:buNone/>
            </a:pPr>
            <a:r>
              <a:rPr lang="hu-HU" dirty="0" err="1" smtClean="0"/>
              <a:t>Ich</a:t>
            </a:r>
            <a:r>
              <a:rPr lang="hu-HU" dirty="0" smtClean="0"/>
              <a:t> </a:t>
            </a:r>
            <a:r>
              <a:rPr lang="hu-HU" dirty="0" err="1" smtClean="0"/>
              <a:t>möchte</a:t>
            </a:r>
            <a:r>
              <a:rPr lang="hu-HU" dirty="0" smtClean="0"/>
              <a:t>, </a:t>
            </a:r>
            <a:r>
              <a:rPr lang="hu-HU" dirty="0" err="1" smtClean="0"/>
              <a:t>dass</a:t>
            </a:r>
            <a:r>
              <a:rPr lang="hu-HU" dirty="0" smtClean="0"/>
              <a:t> es </a:t>
            </a:r>
            <a:r>
              <a:rPr lang="hu-HU" dirty="0" err="1" smtClean="0"/>
              <a:t>in</a:t>
            </a:r>
            <a:r>
              <a:rPr lang="hu-HU" dirty="0" smtClean="0"/>
              <a:t> der </a:t>
            </a:r>
            <a:r>
              <a:rPr lang="hu-HU" dirty="0" err="1" smtClean="0"/>
              <a:t>Zukunft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der </a:t>
            </a:r>
            <a:r>
              <a:rPr lang="de-DE" dirty="0" smtClean="0"/>
              <a:t>Welt viel</a:t>
            </a:r>
            <a:r>
              <a:rPr lang="hu-HU" dirty="0" smtClean="0"/>
              <a:t>e</a:t>
            </a:r>
            <a:r>
              <a:rPr lang="de-DE" dirty="0" smtClean="0"/>
              <a:t> Jeans</a:t>
            </a:r>
            <a:r>
              <a:rPr lang="hu-HU" dirty="0" smtClean="0"/>
              <a:t>-</a:t>
            </a:r>
            <a:r>
              <a:rPr lang="de-DE" dirty="0" smtClean="0"/>
              <a:t>Fabrik </a:t>
            </a:r>
            <a:r>
              <a:rPr lang="hu-HU" dirty="0" err="1" smtClean="0"/>
              <a:t>gibt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12290" name="Picture 2" descr="C:\Users\xy\Desktop\olasz\levis\Névtele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00808"/>
            <a:ext cx="8412237" cy="474982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hu-HU" dirty="0" smtClean="0"/>
              <a:t> </a:t>
            </a:r>
            <a:r>
              <a:rPr lang="de-DE" dirty="0" smtClean="0"/>
              <a:t>Ich </a:t>
            </a:r>
            <a:r>
              <a:rPr lang="hu-HU" dirty="0" err="1" smtClean="0"/>
              <a:t>wäre</a:t>
            </a:r>
            <a:r>
              <a:rPr lang="de-DE" dirty="0" smtClean="0"/>
              <a:t> </a:t>
            </a:r>
            <a:r>
              <a:rPr lang="de-DE" dirty="0"/>
              <a:t>wirklich </a:t>
            </a:r>
            <a:r>
              <a:rPr lang="de-DE" dirty="0" smtClean="0"/>
              <a:t>glücklich, </a:t>
            </a:r>
            <a:r>
              <a:rPr lang="hu-HU" dirty="0" err="1" smtClean="0"/>
              <a:t>wenn</a:t>
            </a:r>
            <a:r>
              <a:rPr lang="hu-HU" dirty="0" smtClean="0"/>
              <a:t> </a:t>
            </a:r>
            <a:r>
              <a:rPr lang="hu-HU" dirty="0" err="1" smtClean="0"/>
              <a:t>viele</a:t>
            </a:r>
            <a:r>
              <a:rPr lang="hu-HU" dirty="0" smtClean="0"/>
              <a:t> </a:t>
            </a:r>
            <a:r>
              <a:rPr lang="hu-HU" dirty="0" err="1" smtClean="0"/>
              <a:t>Leute</a:t>
            </a:r>
            <a:r>
              <a:rPr lang="hu-HU" dirty="0" smtClean="0"/>
              <a:t> </a:t>
            </a:r>
            <a:r>
              <a:rPr lang="hu-HU" dirty="0" err="1" smtClean="0"/>
              <a:t>mein</a:t>
            </a:r>
            <a:r>
              <a:rPr lang="hu-HU" dirty="0" smtClean="0"/>
              <a:t> </a:t>
            </a:r>
            <a:r>
              <a:rPr lang="hu-HU" dirty="0" err="1" smtClean="0"/>
              <a:t>fantastisches</a:t>
            </a:r>
            <a:r>
              <a:rPr lang="hu-HU" dirty="0" smtClean="0"/>
              <a:t> </a:t>
            </a:r>
            <a:r>
              <a:rPr lang="hu-HU" dirty="0" err="1" smtClean="0"/>
              <a:t>Kleidungsstück</a:t>
            </a:r>
            <a:r>
              <a:rPr lang="hu-HU" dirty="0" smtClean="0"/>
              <a:t> </a:t>
            </a:r>
            <a:r>
              <a:rPr lang="hu-HU" dirty="0" err="1" smtClean="0"/>
              <a:t>tragen</a:t>
            </a:r>
            <a:r>
              <a:rPr lang="hu-HU" dirty="0" smtClean="0"/>
              <a:t> </a:t>
            </a:r>
            <a:r>
              <a:rPr lang="hu-HU" dirty="0" err="1" smtClean="0"/>
              <a:t>würden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14338" name="Picture 2" descr="C:\Users\xy\Desktop\olasz\levis\2_fill_480x2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1750" y="2509837"/>
            <a:ext cx="6150570" cy="345899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hu-HU" b="1" dirty="0" err="1" smtClean="0"/>
              <a:t>Auch</a:t>
            </a:r>
            <a:r>
              <a:rPr lang="hu-HU" b="1" dirty="0" smtClean="0"/>
              <a:t> </a:t>
            </a:r>
            <a:r>
              <a:rPr lang="hu-HU" b="1" dirty="0" err="1" smtClean="0"/>
              <a:t>sie</a:t>
            </a:r>
            <a:r>
              <a:rPr lang="hu-HU" b="1" dirty="0" smtClean="0"/>
              <a:t>!</a:t>
            </a:r>
          </a:p>
        </p:txBody>
      </p:sp>
      <p:pic>
        <p:nvPicPr>
          <p:cNvPr id="13314" name="Picture 2" descr="C:\Users\xy\Desktop\olasz\levis\Elvis-and-De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0008" y="1484784"/>
            <a:ext cx="5688632" cy="5107615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04244"/>
            <a:ext cx="1414128" cy="707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Vielen Dank für Ihre </a:t>
            </a:r>
            <a:r>
              <a:rPr lang="de-DE" dirty="0" smtClean="0"/>
              <a:t>Aufmerksamkeit</a:t>
            </a:r>
            <a:r>
              <a:rPr lang="hu-HU" dirty="0" smtClean="0"/>
              <a:t>!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4509120"/>
            <a:ext cx="8229600" cy="178965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hu-HU" dirty="0" err="1" smtClean="0"/>
              <a:t>Zusammenstellt</a:t>
            </a:r>
            <a:r>
              <a:rPr lang="hu-HU" dirty="0" smtClean="0"/>
              <a:t> von Dóra Ötvös</a:t>
            </a:r>
          </a:p>
          <a:p>
            <a:pPr>
              <a:buFont typeface="Wingdings" pitchFamily="2" charset="2"/>
              <a:buChar char="v"/>
            </a:pPr>
            <a:r>
              <a:rPr lang="hu-HU" dirty="0" err="1" smtClean="0"/>
              <a:t>Schule</a:t>
            </a:r>
            <a:r>
              <a:rPr lang="hu-HU" dirty="0" smtClean="0"/>
              <a:t>: Apostagi Nagy Lajos Általános Iskola</a:t>
            </a:r>
          </a:p>
          <a:p>
            <a:pPr>
              <a:buFont typeface="Wingdings" pitchFamily="2" charset="2"/>
              <a:buChar char="v"/>
            </a:pPr>
            <a:r>
              <a:rPr lang="hu-HU" dirty="0" err="1" smtClean="0"/>
              <a:t>Klasse</a:t>
            </a:r>
            <a:r>
              <a:rPr lang="hu-HU" dirty="0" smtClean="0"/>
              <a:t>: 8.</a:t>
            </a:r>
            <a:endParaRPr lang="hu-HU" dirty="0"/>
          </a:p>
        </p:txBody>
      </p:sp>
      <p:pic>
        <p:nvPicPr>
          <p:cNvPr id="15363" name="Picture 3" descr="C:\Users\xy\Desktop\olasz\levis\smiley-taking-a-bo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268760"/>
            <a:ext cx="4104456" cy="3192355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Thema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>
              <a:spcBef>
                <a:spcPts val="1800"/>
              </a:spcBef>
              <a:buNone/>
            </a:pPr>
            <a:r>
              <a:rPr lang="hu-HU" dirty="0" err="1" smtClean="0"/>
              <a:t>Ich</a:t>
            </a:r>
            <a:r>
              <a:rPr lang="hu-HU" dirty="0" smtClean="0"/>
              <a:t>  </a:t>
            </a:r>
            <a:r>
              <a:rPr lang="hu-HU" dirty="0" err="1" smtClean="0"/>
              <a:t>heiße</a:t>
            </a:r>
            <a:r>
              <a:rPr lang="hu-HU" dirty="0" smtClean="0"/>
              <a:t> Levi Strauss. </a:t>
            </a:r>
          </a:p>
          <a:p>
            <a:pPr>
              <a:buNone/>
            </a:pPr>
            <a:r>
              <a:rPr lang="hu-HU" dirty="0" err="1" smtClean="0"/>
              <a:t>Ich</a:t>
            </a:r>
            <a:r>
              <a:rPr lang="hu-HU" dirty="0" smtClean="0"/>
              <a:t> </a:t>
            </a:r>
            <a:r>
              <a:rPr lang="hu-HU" dirty="0" err="1" smtClean="0"/>
              <a:t>habe</a:t>
            </a:r>
            <a:r>
              <a:rPr lang="hu-HU" dirty="0" smtClean="0"/>
              <a:t> </a:t>
            </a:r>
            <a:r>
              <a:rPr lang="hu-HU" dirty="0" err="1" smtClean="0"/>
              <a:t>Jeans</a:t>
            </a:r>
            <a:r>
              <a:rPr lang="hu-HU" dirty="0" smtClean="0"/>
              <a:t> </a:t>
            </a:r>
            <a:r>
              <a:rPr lang="hu-HU" dirty="0" err="1" smtClean="0"/>
              <a:t>erfunden</a:t>
            </a:r>
            <a:r>
              <a:rPr lang="hu-HU" dirty="0" smtClean="0"/>
              <a:t>.</a:t>
            </a:r>
          </a:p>
          <a:p>
            <a:pPr>
              <a:buNone/>
            </a:pPr>
            <a:r>
              <a:rPr lang="de-DE" dirty="0"/>
              <a:t>Ich </a:t>
            </a:r>
            <a:r>
              <a:rPr lang="hu-HU" dirty="0" err="1" smtClean="0"/>
              <a:t>erzähle</a:t>
            </a:r>
            <a:r>
              <a:rPr lang="de-DE" dirty="0" smtClean="0"/>
              <a:t> de</a:t>
            </a:r>
            <a:r>
              <a:rPr lang="hu-HU" dirty="0" smtClean="0"/>
              <a:t>n</a:t>
            </a:r>
            <a:r>
              <a:rPr lang="de-DE" dirty="0" smtClean="0"/>
              <a:t> </a:t>
            </a:r>
            <a:r>
              <a:rPr lang="de-DE" dirty="0"/>
              <a:t>Tag </a:t>
            </a:r>
            <a:endParaRPr lang="hu-HU" dirty="0" smtClean="0"/>
          </a:p>
          <a:p>
            <a:pPr>
              <a:buNone/>
            </a:pPr>
            <a:r>
              <a:rPr lang="de-DE" dirty="0" smtClean="0"/>
              <a:t>der </a:t>
            </a:r>
            <a:r>
              <a:rPr lang="de-DE" dirty="0"/>
              <a:t>Erfindung </a:t>
            </a:r>
            <a:r>
              <a:rPr lang="hu-HU" dirty="0" smtClean="0"/>
              <a:t>von</a:t>
            </a:r>
            <a:r>
              <a:rPr lang="de-DE" dirty="0" smtClean="0"/>
              <a:t> Jeans</a:t>
            </a:r>
            <a:r>
              <a:rPr lang="hu-HU" dirty="0" smtClean="0"/>
              <a:t>.</a:t>
            </a:r>
          </a:p>
          <a:p>
            <a:pPr algn="ctr"/>
            <a:endParaRPr lang="hu-HU" dirty="0" smtClean="0"/>
          </a:p>
        </p:txBody>
      </p:sp>
      <p:pic>
        <p:nvPicPr>
          <p:cNvPr id="1026" name="Picture 2" descr="C:\Users\xy\Desktop\olasz\levis\MTE5NDg0MDU1MTQwNjY0ODQ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492895"/>
            <a:ext cx="3744416" cy="39441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7" name="Picture 3" descr="C:\Users\xy\Desktop\olasz\levis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149080"/>
            <a:ext cx="2088232" cy="253253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xy\Desktop\olasz\levis\14957142-alarm-clock-with-bubble-speech-Stock-Photo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539552" y="2924944"/>
            <a:ext cx="3818384" cy="35858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/>
          <a:lstStyle/>
          <a:p>
            <a:pPr algn="r">
              <a:buNone/>
            </a:pPr>
            <a:r>
              <a:rPr lang="hu-HU" dirty="0" smtClean="0"/>
              <a:t>A</a:t>
            </a:r>
            <a:r>
              <a:rPr lang="de-DE" dirty="0" err="1" smtClean="0"/>
              <a:t>ls</a:t>
            </a:r>
            <a:r>
              <a:rPr lang="de-DE" dirty="0" smtClean="0"/>
              <a:t> </a:t>
            </a:r>
            <a:r>
              <a:rPr lang="de-DE" dirty="0"/>
              <a:t>ich aufwachte und </a:t>
            </a:r>
            <a:r>
              <a:rPr lang="de-DE" dirty="0" smtClean="0"/>
              <a:t> </a:t>
            </a:r>
            <a:r>
              <a:rPr lang="de-DE" dirty="0"/>
              <a:t>ging </a:t>
            </a:r>
            <a:r>
              <a:rPr lang="hu-HU" dirty="0" err="1" smtClean="0"/>
              <a:t>zu</a:t>
            </a:r>
            <a:r>
              <a:rPr lang="de-DE" dirty="0" smtClean="0"/>
              <a:t> meine</a:t>
            </a:r>
            <a:r>
              <a:rPr lang="hu-HU" dirty="0" smtClean="0"/>
              <a:t>m</a:t>
            </a:r>
            <a:r>
              <a:rPr lang="de-DE" dirty="0" smtClean="0"/>
              <a:t> Schrank</a:t>
            </a:r>
            <a:r>
              <a:rPr lang="hu-HU" dirty="0"/>
              <a:t>,</a:t>
            </a:r>
            <a:r>
              <a:rPr lang="de-DE" dirty="0" smtClean="0"/>
              <a:t> </a:t>
            </a:r>
            <a:r>
              <a:rPr lang="hu-HU" dirty="0" err="1" smtClean="0"/>
              <a:t>hatte</a:t>
            </a:r>
            <a:r>
              <a:rPr lang="hu-HU" dirty="0" smtClean="0"/>
              <a:t> </a:t>
            </a:r>
            <a:r>
              <a:rPr lang="hu-HU" dirty="0" err="1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Idee</a:t>
            </a:r>
            <a:r>
              <a:rPr lang="de-DE" dirty="0" smtClean="0"/>
              <a:t>, </a:t>
            </a:r>
            <a:r>
              <a:rPr lang="hu-HU" dirty="0" err="1" smtClean="0"/>
              <a:t>sich</a:t>
            </a:r>
            <a:r>
              <a:rPr lang="hu-HU" dirty="0" smtClean="0"/>
              <a:t> </a:t>
            </a:r>
            <a:r>
              <a:rPr lang="de-DE" dirty="0" smtClean="0"/>
              <a:t>etwas </a:t>
            </a:r>
            <a:r>
              <a:rPr lang="hu-HU" dirty="0"/>
              <a:t>N</a:t>
            </a:r>
            <a:r>
              <a:rPr lang="de-DE" dirty="0" err="1" smtClean="0"/>
              <a:t>eues</a:t>
            </a:r>
            <a:r>
              <a:rPr lang="de-DE" dirty="0" smtClean="0"/>
              <a:t> </a:t>
            </a:r>
            <a:r>
              <a:rPr lang="hu-HU" dirty="0" err="1" smtClean="0"/>
              <a:t>anzuziehen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2052" name="Picture 4" descr="C:\Users\xy\Desktop\olasz\levis\chi18szv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9263" y="3212977"/>
            <a:ext cx="4122008" cy="30963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hu-HU" dirty="0" err="1" smtClean="0"/>
              <a:t>Meine</a:t>
            </a:r>
            <a:r>
              <a:rPr lang="de-DE" dirty="0" smtClean="0"/>
              <a:t> </a:t>
            </a:r>
            <a:r>
              <a:rPr lang="de-DE" dirty="0"/>
              <a:t>Hosen sind alt und </a:t>
            </a:r>
            <a:r>
              <a:rPr lang="de-DE" dirty="0" smtClean="0"/>
              <a:t>langweilig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3075" name="Picture 3" descr="C:\Users\xy\Desktop\olasz\levis\P1010224_zps44dd632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72816"/>
            <a:ext cx="5976664" cy="42752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meinem</a:t>
            </a:r>
            <a:r>
              <a:rPr lang="hu-HU" dirty="0" smtClean="0"/>
              <a:t> </a:t>
            </a:r>
            <a:r>
              <a:rPr lang="hu-HU" dirty="0" err="1" smtClean="0"/>
              <a:t>ganzen</a:t>
            </a:r>
            <a:r>
              <a:rPr lang="hu-HU" dirty="0" smtClean="0"/>
              <a:t> </a:t>
            </a:r>
            <a:r>
              <a:rPr lang="hu-HU" dirty="0" err="1" smtClean="0"/>
              <a:t>Leben</a:t>
            </a:r>
            <a:r>
              <a:rPr lang="hu-HU" dirty="0" smtClean="0"/>
              <a:t> </a:t>
            </a:r>
            <a:r>
              <a:rPr lang="de-DE" dirty="0" smtClean="0"/>
              <a:t>trug </a:t>
            </a:r>
            <a:r>
              <a:rPr lang="de-DE" dirty="0"/>
              <a:t>ich </a:t>
            </a:r>
            <a:r>
              <a:rPr lang="hu-HU" dirty="0" err="1" smtClean="0"/>
              <a:t>nur</a:t>
            </a:r>
            <a:r>
              <a:rPr lang="hu-HU" dirty="0" smtClean="0"/>
              <a:t> </a:t>
            </a:r>
            <a:r>
              <a:rPr lang="de-DE" dirty="0" smtClean="0"/>
              <a:t>indigogefärbte Baumwollhosen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4099" name="Picture 3" descr="C:\Users\xy\Desktop\olasz\levis\tnind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92896"/>
            <a:ext cx="3645125" cy="2685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0" name="Picture 4" descr="C:\Users\xy\Desktop\olasz\levis\stoff-faerben-37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861048"/>
            <a:ext cx="4048125" cy="26860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174035"/>
          </a:xfrm>
        </p:spPr>
        <p:txBody>
          <a:bodyPr/>
          <a:lstStyle/>
          <a:p>
            <a:pPr algn="ctr">
              <a:buNone/>
            </a:pPr>
            <a:r>
              <a:rPr lang="de-DE" dirty="0" err="1" smtClean="0"/>
              <a:t>Ic</a:t>
            </a:r>
            <a:r>
              <a:rPr lang="hu-HU" dirty="0"/>
              <a:t>h</a:t>
            </a:r>
            <a:r>
              <a:rPr lang="de-DE" dirty="0" smtClean="0"/>
              <a:t> </a:t>
            </a:r>
            <a:r>
              <a:rPr lang="hu-HU" dirty="0" err="1" smtClean="0"/>
              <a:t>er</a:t>
            </a:r>
            <a:r>
              <a:rPr lang="de-DE" dirty="0" smtClean="0"/>
              <a:t>fand ein</a:t>
            </a:r>
            <a:r>
              <a:rPr lang="hu-HU" dirty="0" smtClean="0"/>
              <a:t>en</a:t>
            </a:r>
            <a:r>
              <a:rPr lang="de-DE" dirty="0" smtClean="0"/>
              <a:t> besondere</a:t>
            </a:r>
            <a:r>
              <a:rPr lang="hu-HU" dirty="0" smtClean="0"/>
              <a:t>n </a:t>
            </a:r>
            <a:r>
              <a:rPr lang="hu-HU" dirty="0" err="1" smtClean="0"/>
              <a:t>Stoff</a:t>
            </a:r>
            <a:r>
              <a:rPr lang="hu-HU" dirty="0" smtClean="0"/>
              <a:t> mit</a:t>
            </a:r>
            <a:r>
              <a:rPr lang="de-DE" dirty="0" smtClean="0"/>
              <a:t> </a:t>
            </a:r>
            <a:r>
              <a:rPr lang="hu-HU" dirty="0"/>
              <a:t>d</a:t>
            </a:r>
            <a:r>
              <a:rPr lang="de-DE" dirty="0" smtClean="0"/>
              <a:t>e</a:t>
            </a:r>
            <a:r>
              <a:rPr lang="hu-HU" dirty="0" smtClean="0"/>
              <a:t>m</a:t>
            </a:r>
            <a:r>
              <a:rPr lang="de-DE" dirty="0" smtClean="0"/>
              <a:t> </a:t>
            </a:r>
            <a:r>
              <a:rPr lang="hu-HU" dirty="0"/>
              <a:t>N</a:t>
            </a:r>
            <a:r>
              <a:rPr lang="de-DE" dirty="0" err="1" smtClean="0"/>
              <a:t>ame</a:t>
            </a:r>
            <a:r>
              <a:rPr lang="hu-HU" dirty="0" smtClean="0"/>
              <a:t>n</a:t>
            </a:r>
            <a:r>
              <a:rPr lang="de-DE" dirty="0" smtClean="0"/>
              <a:t> </a:t>
            </a:r>
            <a:r>
              <a:rPr lang="hu-HU" dirty="0" smtClean="0"/>
              <a:t>„D</a:t>
            </a:r>
            <a:r>
              <a:rPr lang="de-DE" dirty="0" err="1" smtClean="0"/>
              <a:t>enim</a:t>
            </a:r>
            <a:r>
              <a:rPr lang="hu-HU" dirty="0" smtClean="0"/>
              <a:t>”</a:t>
            </a:r>
            <a:r>
              <a:rPr lang="de-DE" dirty="0" smtClean="0"/>
              <a:t>. </a:t>
            </a:r>
            <a:r>
              <a:rPr lang="hu-HU" dirty="0" err="1" smtClean="0"/>
              <a:t>Aus</a:t>
            </a:r>
            <a:r>
              <a:rPr lang="hu-HU" dirty="0" smtClean="0"/>
              <a:t> d</a:t>
            </a:r>
            <a:r>
              <a:rPr lang="de-DE" dirty="0" err="1" smtClean="0"/>
              <a:t>ies</a:t>
            </a:r>
            <a:r>
              <a:rPr lang="hu-HU" dirty="0" err="1" smtClean="0"/>
              <a:t>em</a:t>
            </a:r>
            <a:r>
              <a:rPr lang="hu-HU" dirty="0" smtClean="0"/>
              <a:t> </a:t>
            </a:r>
            <a:r>
              <a:rPr lang="hu-HU" dirty="0" err="1" smtClean="0"/>
              <a:t>Stoff</a:t>
            </a:r>
            <a:r>
              <a:rPr lang="de-DE" dirty="0" smtClean="0"/>
              <a:t> </a:t>
            </a:r>
            <a:r>
              <a:rPr lang="hu-HU" dirty="0" err="1" smtClean="0"/>
              <a:t>mach</a:t>
            </a:r>
            <a:r>
              <a:rPr lang="de-DE" dirty="0" err="1" smtClean="0"/>
              <a:t>te</a:t>
            </a:r>
            <a:r>
              <a:rPr lang="de-DE" dirty="0" smtClean="0"/>
              <a:t> ich die ersten </a:t>
            </a:r>
            <a:r>
              <a:rPr lang="hu-HU" dirty="0"/>
              <a:t>J</a:t>
            </a:r>
            <a:r>
              <a:rPr lang="de-DE" dirty="0" err="1" smtClean="0"/>
              <a:t>eans</a:t>
            </a:r>
            <a:r>
              <a:rPr lang="de-DE" dirty="0" smtClean="0"/>
              <a:t>. </a:t>
            </a:r>
            <a:r>
              <a:rPr lang="hu-HU" dirty="0" err="1" smtClean="0"/>
              <a:t>Das</a:t>
            </a:r>
            <a:r>
              <a:rPr lang="hu-HU" dirty="0" smtClean="0"/>
              <a:t> </a:t>
            </a:r>
            <a:r>
              <a:rPr lang="hu-HU" dirty="0" err="1" smtClean="0"/>
              <a:t>war</a:t>
            </a:r>
            <a:r>
              <a:rPr lang="hu-HU" dirty="0" smtClean="0"/>
              <a:t> „H</a:t>
            </a:r>
            <a:r>
              <a:rPr lang="de-DE" dirty="0" err="1" smtClean="0"/>
              <a:t>eavy-duty</a:t>
            </a:r>
            <a:r>
              <a:rPr lang="hu-HU" dirty="0" smtClean="0"/>
              <a:t>” </a:t>
            </a:r>
            <a:r>
              <a:rPr lang="de-DE" dirty="0" smtClean="0"/>
              <a:t>und </a:t>
            </a:r>
            <a:r>
              <a:rPr lang="hu-HU" dirty="0" err="1" smtClean="0"/>
              <a:t>hatte</a:t>
            </a:r>
            <a:r>
              <a:rPr lang="hu-HU" dirty="0" smtClean="0"/>
              <a:t> b</a:t>
            </a:r>
            <a:r>
              <a:rPr lang="de-DE" dirty="0" smtClean="0"/>
              <a:t>laue </a:t>
            </a:r>
            <a:r>
              <a:rPr lang="de-DE" dirty="0" err="1" smtClean="0"/>
              <a:t>Farb</a:t>
            </a:r>
            <a:r>
              <a:rPr lang="hu-HU" dirty="0" smtClean="0"/>
              <a:t>e.</a:t>
            </a:r>
            <a:endParaRPr lang="hu-HU" dirty="0"/>
          </a:p>
        </p:txBody>
      </p:sp>
      <p:pic>
        <p:nvPicPr>
          <p:cNvPr id="5122" name="Picture 2" descr="C:\Users\xy\Desktop\olasz\levis\denim-slid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852936"/>
            <a:ext cx="5524500" cy="3619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de-DE" dirty="0"/>
              <a:t>Ich </a:t>
            </a:r>
            <a:r>
              <a:rPr lang="hu-HU" dirty="0" err="1" smtClean="0"/>
              <a:t>mach</a:t>
            </a:r>
            <a:r>
              <a:rPr lang="de-DE" dirty="0" err="1" smtClean="0"/>
              <a:t>te</a:t>
            </a:r>
            <a:r>
              <a:rPr lang="de-DE" dirty="0" smtClean="0"/>
              <a:t> </a:t>
            </a:r>
            <a:r>
              <a:rPr lang="hu-HU" dirty="0" smtClean="0"/>
              <a:t>den </a:t>
            </a:r>
            <a:r>
              <a:rPr lang="de-DE" dirty="0" smtClean="0"/>
              <a:t>Jeans</a:t>
            </a:r>
            <a:r>
              <a:rPr lang="hu-HU" dirty="0" err="1" smtClean="0"/>
              <a:t>stoff</a:t>
            </a:r>
            <a:r>
              <a:rPr lang="de-DE" dirty="0" smtClean="0"/>
              <a:t> </a:t>
            </a:r>
            <a:r>
              <a:rPr lang="hu-HU" dirty="0" smtClean="0"/>
              <a:t>an </a:t>
            </a:r>
            <a:r>
              <a:rPr lang="hu-HU" dirty="0" err="1" smtClean="0"/>
              <a:t>einem</a:t>
            </a:r>
            <a:r>
              <a:rPr lang="hu-HU" dirty="0" smtClean="0"/>
              <a:t> </a:t>
            </a:r>
            <a:r>
              <a:rPr lang="de-DE" dirty="0" smtClean="0"/>
              <a:t>Weber</a:t>
            </a:r>
            <a:r>
              <a:rPr lang="hu-HU" dirty="0" smtClean="0"/>
              <a:t>s</a:t>
            </a:r>
            <a:r>
              <a:rPr lang="de-DE" dirty="0" err="1" smtClean="0"/>
              <a:t>tuhl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6146" name="Picture 2" descr="C:\Users\xy\Desktop\olasz\levis\stock-illustration-11894922-engraving-woman-weaving-cloth-on-power-loom-18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84984"/>
            <a:ext cx="3096344" cy="30579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7" name="Picture 3" descr="C:\Users\xy\Desktop\olasz\levis\2008-7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556792"/>
            <a:ext cx="4248472" cy="3898338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75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75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886003"/>
          </a:xfrm>
        </p:spPr>
        <p:txBody>
          <a:bodyPr/>
          <a:lstStyle/>
          <a:p>
            <a:pPr algn="ctr">
              <a:buNone/>
            </a:pPr>
            <a:r>
              <a:rPr lang="hu-HU" dirty="0" smtClean="0"/>
              <a:t>Der </a:t>
            </a:r>
            <a:r>
              <a:rPr lang="hu-HU" dirty="0" err="1" smtClean="0"/>
              <a:t>ursprüngliche</a:t>
            </a:r>
            <a:r>
              <a:rPr lang="hu-HU" dirty="0" smtClean="0"/>
              <a:t> </a:t>
            </a:r>
            <a:r>
              <a:rPr lang="hu-HU" dirty="0" err="1" smtClean="0"/>
              <a:t>Denim</a:t>
            </a:r>
            <a:r>
              <a:rPr lang="hu-HU" dirty="0" smtClean="0"/>
              <a:t> </a:t>
            </a:r>
            <a:r>
              <a:rPr lang="hu-HU" dirty="0" err="1" smtClean="0"/>
              <a:t>hatte</a:t>
            </a:r>
            <a:r>
              <a:rPr lang="hu-HU" dirty="0" smtClean="0"/>
              <a:t> 12,5 </a:t>
            </a:r>
            <a:r>
              <a:rPr lang="hu-HU" dirty="0" err="1" smtClean="0"/>
              <a:t>oz</a:t>
            </a:r>
            <a:r>
              <a:rPr lang="hu-HU" dirty="0" smtClean="0"/>
              <a:t> </a:t>
            </a:r>
            <a:r>
              <a:rPr lang="hu-HU" dirty="0" err="1" smtClean="0"/>
              <a:t>Gewicht</a:t>
            </a:r>
            <a:r>
              <a:rPr lang="hu-HU" dirty="0"/>
              <a:t> </a:t>
            </a:r>
            <a:r>
              <a:rPr lang="hu-HU" dirty="0" smtClean="0"/>
              <a:t>und </a:t>
            </a:r>
            <a:r>
              <a:rPr lang="hu-HU" dirty="0" err="1" smtClean="0"/>
              <a:t>ich</a:t>
            </a:r>
            <a:r>
              <a:rPr lang="hu-HU" dirty="0" smtClean="0"/>
              <a:t> </a:t>
            </a:r>
            <a:r>
              <a:rPr lang="hu-HU" dirty="0" err="1" smtClean="0"/>
              <a:t>habe</a:t>
            </a:r>
            <a:r>
              <a:rPr lang="hu-HU" dirty="0" smtClean="0"/>
              <a:t> an der </a:t>
            </a:r>
            <a:r>
              <a:rPr lang="hu-HU" dirty="0" err="1" smtClean="0"/>
              <a:t>Webkante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Innennaht</a:t>
            </a:r>
            <a:r>
              <a:rPr lang="hu-HU" dirty="0" smtClean="0"/>
              <a:t> mit </a:t>
            </a:r>
            <a:r>
              <a:rPr lang="hu-HU" dirty="0" err="1" smtClean="0"/>
              <a:t>rotem</a:t>
            </a:r>
            <a:r>
              <a:rPr lang="hu-HU" dirty="0" smtClean="0"/>
              <a:t> </a:t>
            </a:r>
            <a:r>
              <a:rPr lang="hu-HU" dirty="0" err="1" smtClean="0"/>
              <a:t>Faden</a:t>
            </a:r>
            <a:r>
              <a:rPr lang="hu-HU" dirty="0"/>
              <a:t> </a:t>
            </a:r>
            <a:r>
              <a:rPr lang="hu-HU" dirty="0" err="1" smtClean="0"/>
              <a:t>eingewebt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7170" name="Picture 2" descr="C:\Users\xy\Desktop\olasz\levis\farmer-varras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636912"/>
            <a:ext cx="4608512" cy="3441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886003"/>
          </a:xfrm>
        </p:spPr>
        <p:txBody>
          <a:bodyPr/>
          <a:lstStyle/>
          <a:p>
            <a:pPr algn="ctr">
              <a:buNone/>
            </a:pPr>
            <a:r>
              <a:rPr lang="de-DE" dirty="0"/>
              <a:t>Ich </a:t>
            </a:r>
            <a:r>
              <a:rPr lang="hu-HU" dirty="0" err="1" smtClean="0"/>
              <a:t>mach</a:t>
            </a:r>
            <a:r>
              <a:rPr lang="de-DE" dirty="0" err="1" smtClean="0"/>
              <a:t>te</a:t>
            </a:r>
            <a:r>
              <a:rPr lang="de-DE" dirty="0" smtClean="0"/>
              <a:t> </a:t>
            </a:r>
            <a:r>
              <a:rPr lang="hu-HU" dirty="0" err="1" smtClean="0"/>
              <a:t>auch</a:t>
            </a:r>
            <a:r>
              <a:rPr lang="hu-HU" dirty="0" smtClean="0"/>
              <a:t> </a:t>
            </a:r>
            <a:r>
              <a:rPr lang="de-DE" dirty="0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Hintertasche</a:t>
            </a:r>
            <a:r>
              <a:rPr lang="de-DE" dirty="0" smtClean="0"/>
              <a:t>,</a:t>
            </a:r>
            <a:r>
              <a:rPr lang="hu-HU" dirty="0" smtClean="0"/>
              <a:t> die</a:t>
            </a:r>
            <a:r>
              <a:rPr lang="de-DE" dirty="0" smtClean="0"/>
              <a:t> </a:t>
            </a:r>
            <a:r>
              <a:rPr lang="hu-HU" dirty="0" err="1" smtClean="0"/>
              <a:t>zwei</a:t>
            </a:r>
            <a:r>
              <a:rPr lang="hu-HU" dirty="0" smtClean="0"/>
              <a:t> </a:t>
            </a:r>
            <a:r>
              <a:rPr lang="de-DE" dirty="0" smtClean="0"/>
              <a:t>Niete</a:t>
            </a:r>
            <a:r>
              <a:rPr lang="hu-HU" dirty="0" smtClean="0"/>
              <a:t>n </a:t>
            </a:r>
            <a:r>
              <a:rPr lang="hu-HU" dirty="0" err="1" smtClean="0"/>
              <a:t>halten</a:t>
            </a:r>
            <a:r>
              <a:rPr lang="hu-HU" dirty="0"/>
              <a:t> </a:t>
            </a:r>
            <a:r>
              <a:rPr lang="de-DE" dirty="0" smtClean="0"/>
              <a:t>und </a:t>
            </a:r>
            <a:r>
              <a:rPr lang="de-DE" dirty="0"/>
              <a:t>eine </a:t>
            </a:r>
            <a:r>
              <a:rPr lang="hu-HU" dirty="0" smtClean="0"/>
              <a:t>„</a:t>
            </a:r>
            <a:r>
              <a:rPr lang="hu-HU" dirty="0" err="1" smtClean="0"/>
              <a:t>pocket</a:t>
            </a:r>
            <a:r>
              <a:rPr lang="hu-HU" dirty="0" smtClean="0"/>
              <a:t> </a:t>
            </a:r>
            <a:r>
              <a:rPr lang="hu-HU" dirty="0" err="1" smtClean="0"/>
              <a:t>flag</a:t>
            </a:r>
            <a:r>
              <a:rPr lang="hu-HU" dirty="0" smtClean="0"/>
              <a:t>” </a:t>
            </a:r>
            <a:r>
              <a:rPr lang="hu-HU" dirty="0" err="1" smtClean="0"/>
              <a:t>für</a:t>
            </a:r>
            <a:r>
              <a:rPr lang="hu-HU" dirty="0" smtClean="0"/>
              <a:t> </a:t>
            </a:r>
            <a:r>
              <a:rPr lang="hu-HU" dirty="0" err="1" smtClean="0"/>
              <a:t>Markenzeichen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8194" name="Picture 2" descr="C:\Users\xy\Desktop\olasz\levis\DSCN90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20443">
            <a:off x="667710" y="2438072"/>
            <a:ext cx="3490138" cy="3851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5" name="Picture 3" descr="C:\Users\xy\Desktop\olasz\levis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01242">
            <a:off x="5240250" y="3049454"/>
            <a:ext cx="3326351" cy="2808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285</Words>
  <Application>Microsoft Office PowerPoint</Application>
  <PresentationFormat>Diavetítés a képernyőre (4:3 oldalarány)</PresentationFormat>
  <Paragraphs>28</Paragraphs>
  <Slides>16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17" baseType="lpstr">
      <vt:lpstr>Office-téma</vt:lpstr>
      <vt:lpstr>Ich und meine Leiblingsjeans an einem Tag</vt:lpstr>
      <vt:lpstr>Thema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12. dia</vt:lpstr>
      <vt:lpstr>13. dia</vt:lpstr>
      <vt:lpstr>14. dia</vt:lpstr>
      <vt:lpstr>15. dia</vt:lpstr>
      <vt:lpstr>Vielen Dank für Ihre Aufmerksamkeit!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Ich und meine Leiblingsjeans an einem Tag</dc:title>
  <dc:creator>xy</dc:creator>
  <cp:lastModifiedBy>xy</cp:lastModifiedBy>
  <cp:revision>46</cp:revision>
  <dcterms:created xsi:type="dcterms:W3CDTF">2016-03-19T07:04:00Z</dcterms:created>
  <dcterms:modified xsi:type="dcterms:W3CDTF">2016-03-22T13:34:59Z</dcterms:modified>
</cp:coreProperties>
</file>