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4660"/>
  </p:normalViewPr>
  <p:slideViewPr>
    <p:cSldViewPr>
      <p:cViewPr varScale="1">
        <p:scale>
          <a:sx n="59" d="100"/>
          <a:sy n="59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9ACE0-6962-425D-BA3E-52206F28398F}" type="datetimeFigureOut">
              <a:rPr lang="hu-HU" smtClean="0"/>
              <a:pPr/>
              <a:t>2016.03.30.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4EE6D-8EC3-439A-B459-149ED280A52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EE6D-8EC3-439A-B459-149ED280A527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D98C51-3A40-4252-BFBD-D72A36A0D205}" type="datetime1">
              <a:rPr lang="hu-HU" smtClean="0"/>
              <a:t>2016.03.30.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F00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FF0000"/>
              </a:solidFill>
            </a:endParaRPr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FF00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FF00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FF00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FF00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8A4-01A0-4623-8539-3A9E1F4B6F35}" type="datetime1">
              <a:rPr lang="hu-HU" smtClean="0"/>
              <a:t>2016.03.30.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CDBC-09F5-470C-9B44-E291067CBF8F}" type="datetime1">
              <a:rPr lang="hu-HU" smtClean="0"/>
              <a:t>2016.03.30.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2F93EB-0B11-4151-BABE-37DAD36776B8}" type="datetime1">
              <a:rPr lang="hu-HU" smtClean="0"/>
              <a:t>2016.03.30.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  <a:noFill/>
        </p:spPr>
        <p:txBody>
          <a:bodyPr rtlCol="0"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F37A09-7204-4F5A-AC27-454F939F1DAE}" type="datetime1">
              <a:rPr lang="hu-HU" smtClean="0"/>
              <a:t>2016.03.30.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9C34-445E-4EB9-957E-10E3F4D51D77}" type="datetime1">
              <a:rPr lang="hu-HU" smtClean="0"/>
              <a:t>2016.03.30.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04248" y="6093296"/>
            <a:ext cx="609600" cy="521208"/>
          </a:xfrm>
          <a:noFill/>
        </p:spPr>
        <p:txBody>
          <a:bodyPr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38F6-8639-40F4-AEC6-0EF3D51E5E0D}" type="datetime1">
              <a:rPr lang="hu-HU" smtClean="0"/>
              <a:t>2016.03.30.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DEECB4-4A4C-4F59-9EE4-355DA8E1069C}" type="datetime1">
              <a:rPr lang="hu-HU" smtClean="0"/>
              <a:t>2016.03.30.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582C-BF69-4B0F-8D5F-53EB078DED17}" type="datetime1">
              <a:rPr lang="hu-HU" smtClean="0"/>
              <a:t>2016.03.30.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72400" y="5733256"/>
            <a:ext cx="619448" cy="575270"/>
          </a:xfrm>
        </p:spPr>
        <p:txBody>
          <a:bodyPr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7D955F-31FD-475D-B085-E28708BB75D9}" type="datetime1">
              <a:rPr lang="hu-HU" smtClean="0"/>
              <a:t>2016.03.30.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 rtlCol="0"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85A823-0646-4231-A227-34E7BE797CEC}" type="datetime1">
              <a:rPr lang="hu-HU" smtClean="0"/>
              <a:t>2016.03.30.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1CD8A3-BD00-4E31-9A3A-24F718650610}" type="datetime1">
              <a:rPr lang="hu-HU" smtClean="0"/>
              <a:t>2016.03.30.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72400" y="5733256"/>
            <a:ext cx="548640" cy="548640"/>
          </a:xfrm>
          <a:prstGeom prst="ellipse">
            <a:avLst/>
          </a:prstGeom>
          <a:solidFill>
            <a:srgbClr val="FF00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E113BB-A1A8-4822-B523-DAD992FF7A9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Moments principaux dans l'histoire de jeans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Virág Szűcs</a:t>
            </a:r>
            <a:endParaRPr lang="hu-H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3744416" cy="6525344"/>
          </a:xfrm>
        </p:spPr>
        <p:txBody>
          <a:bodyPr>
            <a:normAutofit/>
          </a:bodyPr>
          <a:lstStyle/>
          <a:p>
            <a:r>
              <a:rPr lang="hu-HU" dirty="0" smtClean="0"/>
              <a:t>Henry David </a:t>
            </a:r>
            <a:r>
              <a:rPr lang="fr-FR" b="1" dirty="0" smtClean="0"/>
              <a:t>Lee</a:t>
            </a:r>
            <a:r>
              <a:rPr lang="fr-FR" dirty="0" smtClean="0"/>
              <a:t> investie dès 1911 dans la confection de </a:t>
            </a:r>
            <a:r>
              <a:rPr lang="fr-FR" dirty="0" smtClean="0"/>
              <a:t>tenues,</a:t>
            </a:r>
            <a:r>
              <a:rPr lang="hu-HU" dirty="0" smtClean="0"/>
              <a:t> </a:t>
            </a:r>
            <a:r>
              <a:rPr lang="fr-FR" dirty="0" smtClean="0"/>
              <a:t>et </a:t>
            </a:r>
            <a:r>
              <a:rPr lang="fr-FR" dirty="0" smtClean="0"/>
              <a:t>se singularisait notamment par ses pantalons, </a:t>
            </a:r>
            <a:r>
              <a:rPr lang="fr-FR" dirty="0" smtClean="0"/>
              <a:t>vestes,</a:t>
            </a:r>
            <a:r>
              <a:rPr lang="hu-HU" dirty="0" smtClean="0"/>
              <a:t> </a:t>
            </a:r>
            <a:r>
              <a:rPr lang="fr-FR" dirty="0" smtClean="0"/>
              <a:t>salopet</a:t>
            </a:r>
            <a:r>
              <a:rPr lang="hu-HU" dirty="0" smtClean="0"/>
              <a:t>t</a:t>
            </a:r>
            <a:r>
              <a:rPr lang="fr-FR" dirty="0" smtClean="0"/>
              <a:t>es </a:t>
            </a:r>
            <a:r>
              <a:rPr lang="fr-FR" dirty="0" smtClean="0"/>
              <a:t>en </a:t>
            </a:r>
            <a:r>
              <a:rPr lang="fr-FR" dirty="0" smtClean="0"/>
              <a:t>denim</a:t>
            </a:r>
            <a:r>
              <a:rPr lang="hu-HU" dirty="0" smtClean="0"/>
              <a:t>. </a:t>
            </a:r>
            <a:r>
              <a:rPr lang="fr-FR" dirty="0" smtClean="0"/>
              <a:t>Lee lance une gamme de denim équipés de zip </a:t>
            </a:r>
            <a:r>
              <a:rPr lang="fr-FR" dirty="0" smtClean="0"/>
              <a:t>pour</a:t>
            </a:r>
            <a:r>
              <a:rPr lang="hu-HU" dirty="0" smtClean="0"/>
              <a:t> </a:t>
            </a:r>
            <a:r>
              <a:rPr lang="fr-FR" dirty="0" smtClean="0"/>
              <a:t>la </a:t>
            </a:r>
            <a:r>
              <a:rPr lang="fr-FR" dirty="0" smtClean="0"/>
              <a:t>première fois dans l’histoire de l’industrie du textile</a:t>
            </a:r>
            <a:r>
              <a:rPr lang="fr-FR" dirty="0" smtClean="0"/>
              <a:t>.</a:t>
            </a:r>
            <a:endParaRPr lang="hu-HU" dirty="0" smtClean="0"/>
          </a:p>
          <a:p>
            <a:r>
              <a:rPr lang="fr-FR" dirty="0" smtClean="0"/>
              <a:t>Une première gamme pour femmes est lancée en 1949, pour enfants dans les</a:t>
            </a:r>
            <a:r>
              <a:rPr lang="hu-HU" dirty="0" smtClean="0"/>
              <a:t> </a:t>
            </a:r>
            <a:r>
              <a:rPr lang="fr-FR" dirty="0" smtClean="0"/>
              <a:t>années 70.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8" name="Tartalom helye 7" descr="da74c9831b34047d879dfedd11418ed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786532"/>
            <a:ext cx="4752528" cy="3071468"/>
          </a:xfrm>
        </p:spPr>
      </p:pic>
      <p:pic>
        <p:nvPicPr>
          <p:cNvPr id="9" name="Kép 8" descr="HD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2880320" cy="365911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906888" cy="4032448"/>
          </a:xfrm>
        </p:spPr>
        <p:txBody>
          <a:bodyPr>
            <a:normAutofit/>
          </a:bodyPr>
          <a:lstStyle/>
          <a:p>
            <a:r>
              <a:rPr lang="fr-FR" b="1" dirty="0" smtClean="0"/>
              <a:t>Lee Cooper </a:t>
            </a:r>
            <a:r>
              <a:rPr lang="fr-FR" dirty="0" smtClean="0"/>
              <a:t>deviendra la première marque européenne à fabriquer des jeans sur le </a:t>
            </a:r>
            <a:r>
              <a:rPr lang="fr-FR" dirty="0" smtClean="0"/>
              <a:t>Vieux</a:t>
            </a:r>
            <a:r>
              <a:rPr lang="hu-HU" dirty="0" smtClean="0"/>
              <a:t> </a:t>
            </a:r>
            <a:r>
              <a:rPr lang="fr-FR" dirty="0" smtClean="0"/>
              <a:t>Continent.</a:t>
            </a:r>
            <a:endParaRPr lang="hu-HU" dirty="0" smtClean="0"/>
          </a:p>
          <a:p>
            <a:r>
              <a:rPr lang="fr-FR" dirty="0" smtClean="0"/>
              <a:t>Dans les années 1960, il a été le premier à teindre ses pantalons dans toutes les couleurs, </a:t>
            </a:r>
            <a:r>
              <a:rPr lang="fr-FR" dirty="0" smtClean="0"/>
              <a:t>à</a:t>
            </a:r>
            <a:r>
              <a:rPr lang="hu-HU" dirty="0" smtClean="0"/>
              <a:t> </a:t>
            </a:r>
            <a:r>
              <a:rPr lang="fr-FR" dirty="0" smtClean="0"/>
              <a:t>les </a:t>
            </a:r>
            <a:r>
              <a:rPr lang="fr-FR" dirty="0" smtClean="0"/>
              <a:t>tailler dans des carreaux écossais ou du velours.</a:t>
            </a:r>
            <a:endParaRPr lang="hu-HU" dirty="0"/>
          </a:p>
        </p:txBody>
      </p:sp>
      <p:pic>
        <p:nvPicPr>
          <p:cNvPr id="8" name="Tartalom helye 7" descr="9429b475c46f052c3e3220770fc99ed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79621" y="476672"/>
            <a:ext cx="2796463" cy="2808312"/>
          </a:xfrm>
        </p:spPr>
      </p:pic>
      <p:pic>
        <p:nvPicPr>
          <p:cNvPr id="9" name="Kép 8" descr="Lee-Cooper-Company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293096"/>
            <a:ext cx="5080000" cy="228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hu-HU" sz="4000" dirty="0" err="1" smtClean="0"/>
              <a:t>Merci</a:t>
            </a:r>
            <a:r>
              <a:rPr lang="hu-HU" sz="4000" dirty="0" smtClean="0"/>
              <a:t> </a:t>
            </a:r>
            <a:r>
              <a:rPr lang="hu-HU" sz="4000" dirty="0" err="1" smtClean="0"/>
              <a:t>Beaucoup</a:t>
            </a:r>
            <a:r>
              <a:rPr lang="hu-HU" sz="4000" dirty="0" smtClean="0"/>
              <a:t> </a:t>
            </a:r>
            <a:r>
              <a:rPr lang="hu-HU" sz="4000" dirty="0" smtClean="0"/>
              <a:t>Pour </a:t>
            </a:r>
            <a:r>
              <a:rPr lang="hu-HU" sz="4000" dirty="0" err="1" smtClean="0"/>
              <a:t>Votre</a:t>
            </a:r>
            <a:r>
              <a:rPr lang="hu-HU" sz="4000" dirty="0" smtClean="0"/>
              <a:t> </a:t>
            </a:r>
            <a:r>
              <a:rPr lang="hu-HU" sz="4000" dirty="0" err="1" smtClean="0"/>
              <a:t>Attention</a:t>
            </a:r>
            <a:r>
              <a:rPr lang="hu-HU" sz="4000" dirty="0" smtClean="0"/>
              <a:t>!</a:t>
            </a:r>
            <a:endParaRPr lang="hu-HU" sz="4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5076056" cy="1268760"/>
          </a:xfrm>
        </p:spPr>
        <p:txBody>
          <a:bodyPr>
            <a:noAutofit/>
          </a:bodyPr>
          <a:lstStyle/>
          <a:p>
            <a:r>
              <a:rPr lang="hu-HU" sz="4000" dirty="0"/>
              <a:t>T</a:t>
            </a:r>
            <a:r>
              <a:rPr lang="fr-FR" sz="4000" dirty="0" smtClean="0"/>
              <a:t>able des matières</a:t>
            </a:r>
            <a:endParaRPr lang="hu-HU" sz="4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3528" y="1916832"/>
            <a:ext cx="7632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/>
              <a:t> Le Denim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La </a:t>
            </a:r>
            <a:r>
              <a:rPr lang="fr-FR" sz="3200" dirty="0" smtClean="0"/>
              <a:t>D</a:t>
            </a:r>
            <a:r>
              <a:rPr lang="fr-FR" sz="3200" dirty="0" smtClean="0"/>
              <a:t>écouverte</a:t>
            </a:r>
            <a:r>
              <a:rPr lang="hu-HU" sz="3200" dirty="0" smtClean="0"/>
              <a:t> de Denim</a:t>
            </a:r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Le </a:t>
            </a:r>
            <a:r>
              <a:rPr lang="hu-HU" sz="3200" dirty="0" smtClean="0"/>
              <a:t>Levi 501</a:t>
            </a:r>
            <a:endParaRPr lang="hu-HU" sz="3200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L</a:t>
            </a:r>
            <a:r>
              <a:rPr lang="fr-FR" sz="3200" dirty="0" smtClean="0"/>
              <a:t>a </a:t>
            </a:r>
            <a:r>
              <a:rPr lang="hu-HU" sz="3200" dirty="0" smtClean="0"/>
              <a:t>R</a:t>
            </a:r>
            <a:r>
              <a:rPr lang="fr-FR" sz="3200" dirty="0" smtClean="0"/>
              <a:t>econnaissance</a:t>
            </a:r>
            <a:r>
              <a:rPr lang="hu-HU" sz="3200" dirty="0" smtClean="0"/>
              <a:t> I</a:t>
            </a:r>
            <a:r>
              <a:rPr lang="fr-FR" sz="3200" dirty="0" smtClean="0"/>
              <a:t>nternationale</a:t>
            </a:r>
            <a:endParaRPr lang="hu-HU" sz="3200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A</a:t>
            </a:r>
            <a:r>
              <a:rPr lang="fr-FR" sz="3200" dirty="0" smtClean="0"/>
              <a:t>utres </a:t>
            </a:r>
            <a:r>
              <a:rPr lang="hu-HU" sz="3200" dirty="0" smtClean="0"/>
              <a:t>M</a:t>
            </a:r>
            <a:r>
              <a:rPr lang="fr-FR" sz="3200" dirty="0" smtClean="0"/>
              <a:t>arques </a:t>
            </a:r>
            <a:r>
              <a:rPr lang="hu-HU" sz="3200" dirty="0" smtClean="0"/>
              <a:t>N</a:t>
            </a:r>
            <a:r>
              <a:rPr lang="fr-FR" sz="3200" dirty="0" smtClean="0"/>
              <a:t>otables</a:t>
            </a:r>
            <a:endParaRPr lang="hu-HU" sz="3200" dirty="0" smtClean="0"/>
          </a:p>
          <a:p>
            <a:pPr>
              <a:buFont typeface="Arial" pitchFamily="34" charset="0"/>
              <a:buChar char="•"/>
            </a:pPr>
            <a:endParaRPr lang="hu-HU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 </a:t>
            </a:r>
            <a:r>
              <a:rPr lang="hu-HU" sz="4000" i="1" dirty="0" smtClean="0"/>
              <a:t>Denim</a:t>
            </a:r>
            <a:endParaRPr lang="hu-HU" sz="4000" i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2862064"/>
            <a:ext cx="3491880" cy="3995936"/>
          </a:xfrm>
        </p:spPr>
        <p:txBody>
          <a:bodyPr>
            <a:normAutofit/>
          </a:bodyPr>
          <a:lstStyle/>
          <a:p>
            <a:r>
              <a:rPr lang="fr-FR" dirty="0" smtClean="0"/>
              <a:t>Le jean, au début, était porté par les cow-boys, les mineurs et les marins. Aujourd’hui, c’est un basique des vestiaires masculins et féminins.</a:t>
            </a:r>
            <a:endParaRPr lang="hu-HU" dirty="0"/>
          </a:p>
        </p:txBody>
      </p:sp>
      <p:pic>
        <p:nvPicPr>
          <p:cNvPr id="4" name="Kép 3" descr="copirates-jean-deni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72538"/>
            <a:ext cx="5218923" cy="348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artalom helye 7"/>
          <p:cNvSpPr txBox="1">
            <a:spLocks noGrp="1"/>
          </p:cNvSpPr>
          <p:nvPr>
            <p:ph sz="quarter" idx="2"/>
          </p:nvPr>
        </p:nvSpPr>
        <p:spPr>
          <a:xfrm>
            <a:off x="0" y="1628800"/>
            <a:ext cx="820891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fr-FR" dirty="0" smtClean="0"/>
              <a:t>Le </a:t>
            </a:r>
            <a:r>
              <a:rPr lang="fr-FR" i="1" dirty="0" smtClean="0"/>
              <a:t>denim</a:t>
            </a:r>
            <a:r>
              <a:rPr lang="fr-FR" dirty="0" smtClean="0"/>
              <a:t>, contraction de « de Nîmes » est une toile de coton à armure de serge. C'est le tissu utilisé notamment pour la confection des jeans.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La</a:t>
            </a:r>
            <a:r>
              <a:rPr lang="hu-HU" sz="4000" dirty="0" smtClean="0"/>
              <a:t> </a:t>
            </a:r>
            <a:r>
              <a:rPr lang="fr-FR" sz="4000" dirty="0" smtClean="0"/>
              <a:t>découverte de </a:t>
            </a:r>
            <a:r>
              <a:rPr lang="hu-HU" sz="4000" i="1" dirty="0" smtClean="0"/>
              <a:t>Denim</a:t>
            </a:r>
            <a:endParaRPr lang="hu-HU" sz="4000" i="1" dirty="0"/>
          </a:p>
        </p:txBody>
      </p:sp>
      <p:pic>
        <p:nvPicPr>
          <p:cNvPr id="6" name="Kép 5" descr="Jewishsf$levi-strauss-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48783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artalom helye 13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4762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En 1853, Levi Strauss </a:t>
            </a:r>
            <a:r>
              <a:rPr lang="fr-FR" dirty="0" smtClean="0"/>
              <a:t>part à San Francisco lors de la ruée vers l’or pour faire des affaires.</a:t>
            </a:r>
            <a:r>
              <a:rPr lang="hu-HU" dirty="0" smtClean="0"/>
              <a:t> Strauss </a:t>
            </a:r>
            <a:r>
              <a:rPr lang="fr-FR" dirty="0" smtClean="0"/>
              <a:t>se rend compte que les mineurs ne sont pas satisfaits de leurs pantalons, trop fragiles et pas assez solides contre la boue et la saleté.</a:t>
            </a:r>
            <a:r>
              <a:rPr lang="hu-HU" dirty="0" smtClean="0"/>
              <a:t> Il a </a:t>
            </a:r>
            <a:r>
              <a:rPr lang="hu-HU" dirty="0" err="1" smtClean="0"/>
              <a:t>confectionné</a:t>
            </a:r>
            <a:r>
              <a:rPr lang="hu-HU" dirty="0" smtClean="0"/>
              <a:t> </a:t>
            </a:r>
            <a:r>
              <a:rPr lang="hu-HU" dirty="0" err="1" smtClean="0"/>
              <a:t>une</a:t>
            </a:r>
            <a:r>
              <a:rPr lang="hu-HU" dirty="0" smtClean="0"/>
              <a:t> </a:t>
            </a:r>
            <a:r>
              <a:rPr lang="hu-HU" dirty="0" err="1" smtClean="0"/>
              <a:t>salopette</a:t>
            </a:r>
            <a:r>
              <a:rPr lang="hu-HU" dirty="0" smtClean="0"/>
              <a:t> á </a:t>
            </a:r>
            <a:r>
              <a:rPr lang="hu-HU" dirty="0" err="1" smtClean="0"/>
              <a:t>partir</a:t>
            </a:r>
            <a:r>
              <a:rPr lang="hu-HU" dirty="0" smtClean="0"/>
              <a:t> </a:t>
            </a:r>
            <a:r>
              <a:rPr lang="hu-HU" dirty="0" err="1" smtClean="0"/>
              <a:t>d’une</a:t>
            </a:r>
            <a:r>
              <a:rPr lang="hu-HU" dirty="0" smtClean="0"/>
              <a:t> </a:t>
            </a:r>
            <a:r>
              <a:rPr lang="hu-HU" dirty="0" err="1" smtClean="0"/>
              <a:t>toile</a:t>
            </a:r>
            <a:r>
              <a:rPr lang="hu-HU" dirty="0" smtClean="0"/>
              <a:t> de tente couleur </a:t>
            </a:r>
            <a:r>
              <a:rPr lang="hu-HU" dirty="0" err="1" smtClean="0"/>
              <a:t>marron</a:t>
            </a:r>
            <a:r>
              <a:rPr lang="hu-HU" dirty="0" smtClean="0"/>
              <a:t>, </a:t>
            </a:r>
            <a:r>
              <a:rPr lang="fr-FR" dirty="0" smtClean="0"/>
              <a:t>ce qui lui permet de connaitre un vif succès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51520" y="122568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03920" y="137808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56320" y="153048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2"/>
          </p:nvPr>
        </p:nvSpPr>
        <p:spPr>
          <a:xfrm>
            <a:off x="395536" y="260648"/>
            <a:ext cx="4104456" cy="5832648"/>
          </a:xfrm>
        </p:spPr>
        <p:txBody>
          <a:bodyPr>
            <a:normAutofit/>
          </a:bodyPr>
          <a:lstStyle/>
          <a:p>
            <a:r>
              <a:rPr lang="fr-FR" dirty="0" smtClean="0"/>
              <a:t>En 1870, un autre inventeur, Jacob W Davis, a l'idée de renforcer la solidité des</a:t>
            </a:r>
            <a:r>
              <a:rPr lang="hu-HU" dirty="0" smtClean="0"/>
              <a:t> </a:t>
            </a:r>
            <a:r>
              <a:rPr lang="fr-FR" dirty="0" smtClean="0"/>
              <a:t>poches des pantalons par l’utilisation de rivets. Il rencontre Levi Strauss et</a:t>
            </a:r>
            <a:r>
              <a:rPr lang="hu-HU" dirty="0" smtClean="0"/>
              <a:t> </a:t>
            </a:r>
            <a:r>
              <a:rPr lang="fr-FR" dirty="0" smtClean="0"/>
              <a:t>déposent ensemble un brevet pour l'utilisation de ces rivets.</a:t>
            </a:r>
            <a:endParaRPr lang="hu-HU" dirty="0"/>
          </a:p>
        </p:txBody>
      </p:sp>
      <p:pic>
        <p:nvPicPr>
          <p:cNvPr id="9" name="Tartalom helye 8" descr="levis_log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27584" y="4395216"/>
            <a:ext cx="3657600" cy="246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 descr="Jacob_W._Da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20688"/>
            <a:ext cx="3586715" cy="352839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932040" y="4725144"/>
            <a:ext cx="3528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Le 20 Mai 1873, </a:t>
            </a:r>
            <a:endParaRPr lang="fr-FR" sz="2800" dirty="0" smtClean="0"/>
          </a:p>
          <a:p>
            <a:r>
              <a:rPr lang="fr-FR" sz="2800" dirty="0" smtClean="0"/>
              <a:t>la première paire de jeans a été fait</a:t>
            </a:r>
            <a:r>
              <a:rPr lang="hu-HU" sz="2800" dirty="0" smtClean="0"/>
              <a:t>.</a:t>
            </a:r>
            <a:endParaRPr lang="fr-FR" sz="2800" dirty="0" smtClean="0"/>
          </a:p>
          <a:p>
            <a:endParaRPr lang="hu-H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Le</a:t>
            </a:r>
            <a:r>
              <a:rPr lang="hu-HU" sz="4000" dirty="0" smtClean="0"/>
              <a:t> Levi 501</a:t>
            </a:r>
            <a:endParaRPr lang="hu-HU" sz="4000" dirty="0"/>
          </a:p>
        </p:txBody>
      </p:sp>
      <p:pic>
        <p:nvPicPr>
          <p:cNvPr id="6" name="Tartalom helye 5" descr="2105-jeans-levis-501-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453319" cy="4572000"/>
          </a:xfrm>
        </p:spPr>
      </p:pic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4752528" cy="3024336"/>
          </a:xfrm>
        </p:spPr>
        <p:txBody>
          <a:bodyPr>
            <a:normAutofit/>
          </a:bodyPr>
          <a:lstStyle/>
          <a:p>
            <a:r>
              <a:rPr lang="fr-FR" dirty="0" smtClean="0"/>
              <a:t>Avec ces nouveaux tissus et ces signes distinctifs, toujours présents sur les Levis : les</a:t>
            </a:r>
            <a:r>
              <a:rPr lang="hu-HU" dirty="0" smtClean="0"/>
              <a:t> </a:t>
            </a:r>
            <a:r>
              <a:rPr lang="fr-FR" dirty="0" smtClean="0"/>
              <a:t>surpiqûres de fil orange , les rivets et, depuis 1886, le «Two</a:t>
            </a:r>
            <a:r>
              <a:rPr lang="hu-HU" dirty="0" smtClean="0"/>
              <a:t> </a:t>
            </a:r>
            <a:r>
              <a:rPr lang="fr-FR" dirty="0" smtClean="0"/>
              <a:t>Horse Patch», l’étiquette avec les deux chevaux cousue sur la</a:t>
            </a:r>
            <a:r>
              <a:rPr lang="hu-HU" dirty="0" smtClean="0"/>
              <a:t> </a:t>
            </a:r>
            <a:r>
              <a:rPr lang="fr-FR" dirty="0" smtClean="0"/>
              <a:t>ceinture</a:t>
            </a:r>
            <a:r>
              <a:rPr lang="hu-HU" dirty="0" smtClean="0"/>
              <a:t>.</a:t>
            </a:r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467544" y="454967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se singulariser, la société invente en 1936</a:t>
            </a:r>
            <a:r>
              <a:rPr lang="hu-HU" sz="2400" dirty="0" smtClean="0"/>
              <a:t> </a:t>
            </a:r>
            <a:r>
              <a:rPr lang="fr-FR" sz="2400" dirty="0" smtClean="0"/>
              <a:t>l’étiquette «Red Tab» : le nom de Levi’s en lettres blanches</a:t>
            </a:r>
            <a:r>
              <a:rPr lang="hu-HU" sz="2400" dirty="0" smtClean="0"/>
              <a:t> </a:t>
            </a:r>
            <a:r>
              <a:rPr lang="fr-FR" sz="2400" dirty="0" smtClean="0"/>
              <a:t>sur fond rouge, cousu à gauche sur la poche arrière droite.</a:t>
            </a:r>
            <a:endParaRPr lang="hu-H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sz="quarter" idx="1"/>
          </p:nvPr>
        </p:nvSpPr>
        <p:spPr>
          <a:xfrm>
            <a:off x="0" y="2286000"/>
            <a:ext cx="3657600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Dans les années trente, les boutiques chics new-yorkaises le vendent. Des publicités Levi’s</a:t>
            </a:r>
            <a:r>
              <a:rPr lang="hu-HU" dirty="0" smtClean="0"/>
              <a:t> </a:t>
            </a:r>
            <a:r>
              <a:rPr lang="fr-FR" dirty="0" smtClean="0"/>
              <a:t>sont affichées sur tous les panneaux aux Etats-Unis. Le jean arrive aussi dans les campus des</a:t>
            </a:r>
            <a:r>
              <a:rPr lang="hu-HU" dirty="0" smtClean="0"/>
              <a:t> </a:t>
            </a:r>
            <a:r>
              <a:rPr lang="fr-FR" dirty="0" smtClean="0"/>
              <a:t>universités américaines.</a:t>
            </a:r>
            <a:endParaRPr lang="hu-HU" dirty="0" smtClean="0"/>
          </a:p>
        </p:txBody>
      </p:sp>
      <p:pic>
        <p:nvPicPr>
          <p:cNvPr id="13" name="Kép 12" descr="10-John-Wayne-in-193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0"/>
            <a:ext cx="2880320" cy="372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zövegdoboz 16"/>
          <p:cNvSpPr txBox="1"/>
          <p:nvPr/>
        </p:nvSpPr>
        <p:spPr>
          <a:xfrm>
            <a:off x="0" y="332657"/>
            <a:ext cx="6444208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fr-FR" sz="2400" dirty="0" smtClean="0"/>
              <a:t>Le succès du jeans passe sans aucun doute par la reconnaissance culturelle de l’Ouest et</a:t>
            </a:r>
            <a:r>
              <a:rPr lang="hu-HU" sz="2400" dirty="0" smtClean="0"/>
              <a:t> </a:t>
            </a:r>
            <a:r>
              <a:rPr lang="fr-FR" sz="2400" dirty="0" smtClean="0"/>
              <a:t>celle de son acteur principal devenu mythique à travers le monde, le cow-boy!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2" name="Tartalom helye 11" descr="lab_0001_0002_0_img0128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3124200"/>
            <a:ext cx="3657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la</a:t>
            </a:r>
            <a:r>
              <a:rPr lang="fr-FR" sz="4000" dirty="0" smtClean="0"/>
              <a:t> reconnaissance</a:t>
            </a:r>
            <a:br>
              <a:rPr lang="fr-FR" sz="4000" dirty="0" smtClean="0"/>
            </a:br>
            <a:r>
              <a:rPr lang="fr-FR" sz="4000" dirty="0" smtClean="0"/>
              <a:t>internationale de la marque.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2476872"/>
          </a:xfrm>
        </p:spPr>
        <p:txBody>
          <a:bodyPr/>
          <a:lstStyle/>
          <a:p>
            <a:r>
              <a:rPr lang="fr-FR" dirty="0" smtClean="0"/>
              <a:t>La Seconde Guerre mondiale contribue à la reconnaissance</a:t>
            </a:r>
            <a:r>
              <a:rPr lang="hu-HU" dirty="0" smtClean="0"/>
              <a:t> </a:t>
            </a:r>
            <a:r>
              <a:rPr lang="fr-FR" dirty="0" smtClean="0"/>
              <a:t>internationale de la marque. L’US Navy demande à Lévi Strauss de</a:t>
            </a:r>
            <a:r>
              <a:rPr lang="hu-HU" dirty="0" smtClean="0"/>
              <a:t> </a:t>
            </a:r>
            <a:r>
              <a:rPr lang="fr-FR" dirty="0" smtClean="0"/>
              <a:t>fournir l’uniforme de ses marins</a:t>
            </a:r>
            <a:r>
              <a:rPr lang="hu-HU" dirty="0" smtClean="0"/>
              <a:t>. </a:t>
            </a:r>
            <a:r>
              <a:rPr lang="fr-FR" dirty="0" smtClean="0"/>
              <a:t>Après la</a:t>
            </a:r>
            <a:r>
              <a:rPr lang="hu-HU" dirty="0" smtClean="0"/>
              <a:t> </a:t>
            </a:r>
            <a:r>
              <a:rPr lang="fr-FR" dirty="0" smtClean="0"/>
              <a:t>guerre le jean arrive en Europe.</a:t>
            </a:r>
            <a:endParaRPr lang="hu-HU" dirty="0"/>
          </a:p>
        </p:txBody>
      </p:sp>
      <p:pic>
        <p:nvPicPr>
          <p:cNvPr id="4" name="Kép 3" descr="img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818" y="3717032"/>
            <a:ext cx="6133944" cy="280831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 smtClean="0"/>
              <a:t>Autres</a:t>
            </a:r>
            <a:r>
              <a:rPr lang="hu-HU" sz="4000" dirty="0" smtClean="0"/>
              <a:t> </a:t>
            </a:r>
            <a:r>
              <a:rPr lang="hu-HU" sz="4000" dirty="0" err="1" smtClean="0"/>
              <a:t>Marques</a:t>
            </a:r>
            <a:r>
              <a:rPr lang="hu-HU" sz="4000" dirty="0" smtClean="0"/>
              <a:t> </a:t>
            </a:r>
            <a:r>
              <a:rPr lang="hu-HU" sz="4000" dirty="0" err="1" smtClean="0"/>
              <a:t>Notables</a:t>
            </a:r>
            <a:endParaRPr lang="hu-HU" sz="40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4760" cy="4493096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Wrangler</a:t>
            </a:r>
            <a:r>
              <a:rPr lang="hu-HU" dirty="0" smtClean="0"/>
              <a:t> </a:t>
            </a:r>
            <a:r>
              <a:rPr lang="fr-FR" dirty="0" smtClean="0"/>
              <a:t>est </a:t>
            </a:r>
            <a:r>
              <a:rPr lang="hu-HU" dirty="0" smtClean="0"/>
              <a:t>la </a:t>
            </a:r>
            <a:r>
              <a:rPr lang="fr-FR" dirty="0" smtClean="0"/>
              <a:t>marque </a:t>
            </a:r>
            <a:r>
              <a:rPr lang="fr-FR" dirty="0" smtClean="0"/>
              <a:t>de jeans évoquant le </a:t>
            </a:r>
            <a:r>
              <a:rPr lang="fr-FR" dirty="0" smtClean="0"/>
              <a:t>plus</a:t>
            </a:r>
            <a:r>
              <a:rPr lang="hu-HU" dirty="0" smtClean="0"/>
              <a:t> </a:t>
            </a:r>
            <a:r>
              <a:rPr lang="fr-FR" dirty="0" smtClean="0"/>
              <a:t>l'ouest </a:t>
            </a:r>
            <a:r>
              <a:rPr lang="fr-FR" dirty="0" smtClean="0"/>
              <a:t>américain, les </a:t>
            </a:r>
            <a:r>
              <a:rPr lang="fr-FR" dirty="0" smtClean="0"/>
              <a:t>cow-boys</a:t>
            </a:r>
            <a:r>
              <a:rPr lang="hu-HU" dirty="0" smtClean="0"/>
              <a:t> </a:t>
            </a:r>
            <a:r>
              <a:rPr lang="hu-HU" dirty="0" smtClean="0"/>
              <a:t>et le</a:t>
            </a:r>
            <a:r>
              <a:rPr lang="fr-FR" dirty="0" smtClean="0"/>
              <a:t> rodéo</a:t>
            </a:r>
            <a:r>
              <a:rPr lang="hu-HU" dirty="0" smtClean="0"/>
              <a:t>.</a:t>
            </a:r>
          </a:p>
          <a:p>
            <a:r>
              <a:rPr lang="fr-FR" dirty="0" smtClean="0"/>
              <a:t>Sur </a:t>
            </a:r>
            <a:r>
              <a:rPr lang="fr-FR" dirty="0" smtClean="0"/>
              <a:t>les</a:t>
            </a:r>
            <a:r>
              <a:rPr lang="hu-HU" dirty="0" smtClean="0"/>
              <a:t> </a:t>
            </a:r>
            <a:r>
              <a:rPr lang="fr-FR" dirty="0" smtClean="0"/>
              <a:t>poches </a:t>
            </a:r>
            <a:r>
              <a:rPr lang="fr-FR" dirty="0" smtClean="0"/>
              <a:t>postérieures des jeans est brodé un 'W' qui symbolise le </a:t>
            </a:r>
            <a:r>
              <a:rPr lang="fr-FR" dirty="0" smtClean="0"/>
              <a:t>'Western</a:t>
            </a:r>
            <a:r>
              <a:rPr lang="hu-HU" dirty="0" smtClean="0"/>
              <a:t> </a:t>
            </a:r>
            <a:r>
              <a:rPr lang="fr-FR" dirty="0" smtClean="0"/>
              <a:t>Wear</a:t>
            </a:r>
            <a:r>
              <a:rPr lang="fr-FR" dirty="0" smtClean="0"/>
              <a:t>'.</a:t>
            </a:r>
            <a:endParaRPr lang="hu-HU" dirty="0"/>
          </a:p>
        </p:txBody>
      </p:sp>
      <p:pic>
        <p:nvPicPr>
          <p:cNvPr id="8" name="Tartalom helye 7" descr="Wrangler-Jeans-Log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3657600" cy="2101303"/>
          </a:xfrm>
        </p:spPr>
      </p:pic>
      <p:pic>
        <p:nvPicPr>
          <p:cNvPr id="9" name="Kép 8" descr="2012_men_top_none_fence-back-po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997202"/>
            <a:ext cx="4869088" cy="186079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gyéni 1. sém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430BDF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542</TotalTime>
  <Words>547</Words>
  <Application>Microsoft Office PowerPoint</Application>
  <PresentationFormat>Diavetítés a képernyőre (4:3 oldalarány)</PresentationFormat>
  <Paragraphs>33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Loggia</vt:lpstr>
      <vt:lpstr>Moments principaux dans l'histoire de jeans</vt:lpstr>
      <vt:lpstr>Table des matières</vt:lpstr>
      <vt:lpstr>Le Denim</vt:lpstr>
      <vt:lpstr>La découverte de Denim</vt:lpstr>
      <vt:lpstr>5. dia</vt:lpstr>
      <vt:lpstr>Le Levi 501</vt:lpstr>
      <vt:lpstr>7. dia</vt:lpstr>
      <vt:lpstr>la reconnaissance internationale de la marque.</vt:lpstr>
      <vt:lpstr>Autres Marques Notables</vt:lpstr>
      <vt:lpstr>10. dia</vt:lpstr>
      <vt:lpstr>11. dia</vt:lpstr>
      <vt:lpstr>Merci Beaucoup Pour Votre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 bla bla</dc:title>
  <dc:creator>Virág</dc:creator>
  <cp:lastModifiedBy>Virág</cp:lastModifiedBy>
  <cp:revision>52</cp:revision>
  <dcterms:created xsi:type="dcterms:W3CDTF">2016-03-02T19:19:57Z</dcterms:created>
  <dcterms:modified xsi:type="dcterms:W3CDTF">2016-03-30T15:29:50Z</dcterms:modified>
</cp:coreProperties>
</file>