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54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17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84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79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916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2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154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13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49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33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12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AEA4-BA51-4AC8-8B0C-7BE826A7B6A3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4820-F10F-4590-A248-0D633CC249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29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324544" y="836712"/>
            <a:ext cx="7772400" cy="1470025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Et </a:t>
            </a:r>
            <a:r>
              <a:rPr lang="hu-HU" sz="3200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si</a:t>
            </a:r>
            <a:r>
              <a:rPr lang="hu-HU" sz="320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je</a:t>
            </a:r>
            <a:r>
              <a:rPr lang="hu-HU" sz="320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fabriquais</a:t>
            </a:r>
            <a:r>
              <a:rPr lang="hu-HU" sz="320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 des </a:t>
            </a:r>
            <a:r>
              <a:rPr lang="hu-HU" sz="3200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jeans</a:t>
            </a:r>
            <a:r>
              <a:rPr lang="hu-HU" sz="320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… </a:t>
            </a:r>
            <a:endParaRPr lang="hu-HU" sz="3200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86504" y="2852936"/>
            <a:ext cx="6400800" cy="1752600"/>
          </a:xfrm>
        </p:spPr>
        <p:txBody>
          <a:bodyPr>
            <a:normAutofit/>
          </a:bodyPr>
          <a:lstStyle/>
          <a:p>
            <a:r>
              <a:rPr lang="hu-HU" sz="88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Le </a:t>
            </a:r>
            <a:r>
              <a:rPr lang="hu-HU" sz="8800" dirty="0" err="1" smtClean="0">
                <a:solidFill>
                  <a:schemeClr val="bg1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Parfémi</a:t>
            </a:r>
            <a:endParaRPr lang="hu-HU" sz="8800" dirty="0">
              <a:solidFill>
                <a:schemeClr val="bg1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38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Et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si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n’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ai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plus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besoin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N’y pensons 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mettre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la p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ubelle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! Il y 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beaucoup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choses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à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faire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avec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usés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Donner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personnes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peuvent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encore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utiliser</a:t>
            </a:r>
            <a:endParaRPr lang="hu-HU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Transformer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short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sac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trousse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etc.</a:t>
            </a:r>
          </a:p>
          <a:p>
            <a:pPr algn="just"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Renvoyer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à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nos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usines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où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peut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r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é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utiliser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Comment </a:t>
            </a:r>
            <a:r>
              <a:rPr lang="hu-HU" sz="35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je</a:t>
            </a:r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sz="35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ferais</a:t>
            </a:r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sz="35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connaître</a:t>
            </a:r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sz="35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mes</a:t>
            </a:r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sz="35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jeans</a:t>
            </a:r>
            <a:r>
              <a:rPr lang="hu-HU" sz="35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?</a:t>
            </a:r>
            <a:endParaRPr lang="hu-HU" sz="35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choisirais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toujours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visage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publicitaire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s’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adapte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différents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Hongrie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ados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nos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jours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aiment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Andi Tóth</a:t>
            </a:r>
          </a:p>
          <a:p>
            <a:pPr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personnes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plus </a:t>
            </a:r>
            <a:r>
              <a:rPr lang="hu-HU" dirty="0" err="1">
                <a:solidFill>
                  <a:schemeClr val="bg1"/>
                </a:solidFill>
                <a:latin typeface="Berlin Sans FB" panose="020E0602020502020306" pitchFamily="34" charset="0"/>
              </a:rPr>
              <a:t>â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gées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préfèrent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Judit Hernádi</a:t>
            </a:r>
          </a:p>
          <a:p>
            <a:pPr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Dávid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Verrasztó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désagréable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pour les 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hommes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non plus</a:t>
            </a:r>
          </a:p>
          <a:p>
            <a:pPr>
              <a:buFont typeface="Arial" charset="0"/>
              <a:buChar char="•"/>
            </a:pPr>
            <a:endParaRPr lang="hu-HU" dirty="0"/>
          </a:p>
        </p:txBody>
      </p:sp>
      <p:pic>
        <p:nvPicPr>
          <p:cNvPr id="4099" name="Picture 3" descr="C:\Users\Babuci\Documents\Suli\tóthan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7849">
            <a:off x="5459078" y="2447399"/>
            <a:ext cx="2646040" cy="396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csillagszuletik.org/design/zsuri/hernadi-judit-csillag-szulet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9112">
            <a:off x="5464216" y="2483687"/>
            <a:ext cx="2645031" cy="396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s://peakshop.hu/man/wp-content/uploads/2014/08/verraszto_david_peak_sportol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787">
            <a:off x="5191694" y="3223152"/>
            <a:ext cx="3491880" cy="242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1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monde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:</a:t>
            </a:r>
          </a:p>
          <a:p>
            <a:pPr>
              <a:buFont typeface="Arial" charset="0"/>
              <a:buChar char="•"/>
            </a:pPr>
            <a:endParaRPr lang="hu-HU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Sandra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Bullock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beaucoup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fans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Comme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Adam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Sandler</a:t>
            </a:r>
            <a:endParaRPr lang="hu-HU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Zac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Efron</a:t>
            </a:r>
            <a:endParaRPr lang="hu-HU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5124" name="Picture 4" descr="https://s-media-cache-ak0.pinimg.com/736x/9c/f5/3c/9cf53c33c96473e97bbb1b2ee1562a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7997">
            <a:off x="5498021" y="1925818"/>
            <a:ext cx="2830366" cy="394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.dailymail.co.uk/i/pix/2010/10/12/article-0-0B92E04D000005DC-968_468x7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0072">
            <a:off x="5477983" y="1608812"/>
            <a:ext cx="2870441" cy="465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cdn.lookastic.com/looks/military-jacket-crew-neck-t-shirt-jeans-boots-scarf-original-13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158">
            <a:off x="5461053" y="1630908"/>
            <a:ext cx="3179048" cy="477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5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Résumé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sur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Parfémi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est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type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fortable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abordable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et varié,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 un seul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parfait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parce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’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il y 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beaucoup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partout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monde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où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utilise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énergie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renouvelable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fortable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parce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exist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beaucoup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genres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à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partir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d’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une grande taille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jusqu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salopettes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pour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bébés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Varié,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comme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ça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se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voit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pubs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n’importe qui peut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port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monde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entier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hu-HU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just">
              <a:buFont typeface="Arial" charset="0"/>
              <a:buChar char="•"/>
            </a:pP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1560" y="234888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Portez</a:t>
            </a:r>
            <a:r>
              <a:rPr lang="hu-HU" sz="7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sz="7200" dirty="0" err="1">
                <a:solidFill>
                  <a:schemeClr val="bg1"/>
                </a:solidFill>
                <a:latin typeface="Berlin Sans FB" panose="020E0602020502020306" pitchFamily="34" charset="0"/>
              </a:rPr>
              <a:t>P</a:t>
            </a:r>
            <a:r>
              <a:rPr lang="hu-HU" sz="7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arfémi</a:t>
            </a:r>
            <a:r>
              <a:rPr lang="hu-HU" sz="7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sz="7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vous</a:t>
            </a:r>
            <a:r>
              <a:rPr lang="hu-HU" sz="7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sz="7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aussi</a:t>
            </a:r>
            <a:r>
              <a:rPr lang="hu-HU" sz="7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!</a:t>
            </a:r>
            <a:endParaRPr lang="hu-HU" sz="7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61504" y="620688"/>
            <a:ext cx="777686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Merci</a:t>
            </a:r>
            <a:r>
              <a:rPr lang="hu-HU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de </a:t>
            </a:r>
            <a:r>
              <a:rPr lang="hu-HU" sz="5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votre</a:t>
            </a:r>
            <a:r>
              <a:rPr lang="hu-HU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sz="5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attention</a:t>
            </a:r>
            <a:r>
              <a:rPr lang="hu-HU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!</a:t>
            </a:r>
          </a:p>
          <a:p>
            <a:pPr algn="ctr"/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Créateur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Ágai Noémi</a:t>
            </a:r>
          </a:p>
          <a:p>
            <a:pPr algn="ctr"/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Lycée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Calviniste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Gödöllő, 9.b</a:t>
            </a:r>
          </a:p>
          <a:p>
            <a:pPr algn="ctr"/>
            <a:endParaRPr lang="hu-HU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endParaRPr lang="fr-FR" sz="32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Visages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publicitaires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	Andi Tóth</a:t>
            </a:r>
          </a:p>
          <a:p>
            <a:r>
              <a:rPr lang="hu-HU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Judit Hernádi</a:t>
            </a:r>
          </a:p>
          <a:p>
            <a:r>
              <a:rPr lang="hu-HU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Dávid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Verrasztó</a:t>
            </a:r>
            <a:endParaRPr lang="hu-HU" sz="32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	Sandra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Bullock</a:t>
            </a:r>
            <a:endParaRPr lang="hu-HU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	Adam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Sandler</a:t>
            </a:r>
            <a:endParaRPr lang="hu-HU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	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Zac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Efron</a:t>
            </a:r>
            <a:r>
              <a:rPr lang="hu-HU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hu-HU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</a:t>
            </a:r>
          </a:p>
          <a:p>
            <a:pPr algn="ctr"/>
            <a:endParaRPr lang="hu-HU" sz="32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endParaRPr lang="hu-HU" sz="48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8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47" presetClass="exit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Table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des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matières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origine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du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nom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…...........................................................3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où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idée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?..............................................................4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Comment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peut-il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être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?.............5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structure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………………………………………….6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types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……………………………………………….8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usés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………………………………………………..............10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visages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publicitaires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………………………………………..…11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Résumé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sur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……..…………………………………………13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				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6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L’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origine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du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nom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nom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„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” cache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génial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c’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abordable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enfin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c’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plaisir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porter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pourquoi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est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parfait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et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partie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„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émi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”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du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nom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inventeur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Noémi Ágai.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D’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où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vient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l’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idée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?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 nos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jours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il est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très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difficile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trouver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s’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adapte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parfaitement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à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notre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silhouette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nuit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à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enviro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ment,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trop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cher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nous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aimons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comme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il est.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jour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suis baladée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un magasin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pour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acheter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un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nouveau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tous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avai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 un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petit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 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faut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Voici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raison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pour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laquelle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j’a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 eu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idée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créer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plus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parfait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2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?!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réponse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! Pour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première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étape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fonderais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plusieurs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monde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/200.000 km².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Comme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ça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 chemin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armoires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’est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trop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long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en ess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yant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ne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endommager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environnement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cette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façon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il est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possible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donner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du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travail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pour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ceux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ont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usine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268760"/>
            <a:ext cx="6379197" cy="49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70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Toutes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étapes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production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demande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serai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disponibles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dans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seule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 J’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essayerais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ne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utiliser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énergie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polluante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énergie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renouvelable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comme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soleil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avec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utilisation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solaires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 Bien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sûr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il y aurait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cantine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où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ouvriers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pourraient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manger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s’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ils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avaient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faim.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ne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laisserais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employés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travailler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plus de 8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heures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par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jour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pour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pouvoir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atteindre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production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la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plus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efficace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3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Parfémi</a:t>
            </a:r>
            <a:r>
              <a:rPr lang="hu-HU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à la </a:t>
            </a:r>
            <a:r>
              <a:rPr lang="hu-HU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mode</a:t>
            </a:r>
            <a:endParaRPr lang="hu-HU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dehors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être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écologique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seraient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tout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à fait à la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Tout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monde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trouverait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lui va le mieux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minces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gros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petits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grands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jeunes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vieux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les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ouvriers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et les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stars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aussi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Avec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le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support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beaucoup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d’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usines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ça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serait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possible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sans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doute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!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Allons-y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,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voyons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quelques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-uns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de </a:t>
            </a:r>
            <a:r>
              <a:rPr lang="hu-HU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Parfémi</a:t>
            </a:r>
            <a:r>
              <a:rPr lang="hu-HU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!</a:t>
            </a:r>
            <a:endParaRPr lang="hu-HU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4" name="Picture 2" descr="http://www.bonprix.hu/ims/0/0/0/0/0/5/0/9/7/5/xxl/0/xyx_1000537088/elasztikus-kismama-jegging.jpg?h13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3888432" cy="546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539232" y="60932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Pour les </a:t>
            </a:r>
            <a:r>
              <a:rPr lang="hu-HU" dirty="0" err="1" smtClean="0">
                <a:solidFill>
                  <a:schemeClr val="bg1"/>
                </a:solidFill>
              </a:rPr>
              <a:t>femmes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enceinte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://lp2.hm.com/hmprod?set=source%5B/environment/2015/5HT_0119_004R.jpg%5D,rotate%5B-1.099999999999998%5D,width%5B3556%5D,height%5B4157%5D,x%5B762%5D,y%5B907%5D,type%5BFASHION_FRONT%5D&amp;hmver=0&amp;call=url%5Bfile:/product/main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4959"/>
            <a:ext cx="387386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406395" y="6093296"/>
            <a:ext cx="387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Pour les </a:t>
            </a:r>
            <a:r>
              <a:rPr lang="hu-HU" dirty="0" err="1" smtClean="0">
                <a:solidFill>
                  <a:schemeClr val="bg1"/>
                </a:solidFill>
              </a:rPr>
              <a:t>petits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078" name="Picture 6" descr="http://www.bonprix.hu/ims/0/0/0/0/0/5/3/1/4/0/xxl/0/vvs_1000591320/sztreccs-farmer-rovidnadrag.jpg?h13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4959"/>
            <a:ext cx="3900857" cy="547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2407439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Pour l’</a:t>
            </a:r>
            <a:r>
              <a:rPr lang="hu-HU" dirty="0" err="1" smtClean="0">
                <a:solidFill>
                  <a:schemeClr val="bg1"/>
                </a:solidFill>
              </a:rPr>
              <a:t>été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080" name="Picture 8" descr="http://www.usafarmer.hu/index_elemei/image57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439" y="374959"/>
            <a:ext cx="3898427" cy="547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2460282" y="6093296"/>
            <a:ext cx="382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Pour </a:t>
            </a:r>
            <a:r>
              <a:rPr lang="hu-HU" dirty="0" err="1" smtClean="0">
                <a:solidFill>
                  <a:schemeClr val="bg1"/>
                </a:solidFill>
              </a:rPr>
              <a:t>ceux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qui</a:t>
            </a:r>
            <a:r>
              <a:rPr lang="hu-HU" dirty="0" smtClean="0">
                <a:solidFill>
                  <a:schemeClr val="bg1"/>
                </a:solidFill>
              </a:rPr>
              <a:t> ont </a:t>
            </a:r>
            <a:r>
              <a:rPr lang="hu-HU" dirty="0" err="1" smtClean="0">
                <a:solidFill>
                  <a:schemeClr val="bg1"/>
                </a:solidFill>
              </a:rPr>
              <a:t>beaucoup</a:t>
            </a:r>
            <a:r>
              <a:rPr lang="hu-HU" dirty="0" smtClean="0">
                <a:solidFill>
                  <a:schemeClr val="bg1"/>
                </a:solidFill>
              </a:rPr>
              <a:t> de </a:t>
            </a:r>
            <a:r>
              <a:rPr lang="hu-HU" dirty="0" err="1" smtClean="0">
                <a:solidFill>
                  <a:schemeClr val="bg1"/>
                </a:solidFill>
              </a:rPr>
              <a:t>travail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082" name="Picture 10" descr="http://www.bonprix.hu/ims/0/0/0/0/0/6/1/8/6/1/images/0/HE_393815778_PT_1/farmernadrag-skinny.jpg?h13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383834"/>
            <a:ext cx="3894537" cy="546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2395566" y="6091575"/>
            <a:ext cx="3933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Pour </a:t>
            </a:r>
            <a:r>
              <a:rPr lang="hu-HU" dirty="0" err="1" smtClean="0">
                <a:solidFill>
                  <a:schemeClr val="bg1"/>
                </a:solidFill>
              </a:rPr>
              <a:t>ceux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qui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aiment</a:t>
            </a:r>
            <a:r>
              <a:rPr lang="hu-HU" dirty="0" smtClean="0">
                <a:solidFill>
                  <a:schemeClr val="bg1"/>
                </a:solidFill>
              </a:rPr>
              <a:t> les </a:t>
            </a:r>
            <a:r>
              <a:rPr lang="hu-HU" dirty="0" err="1" smtClean="0">
                <a:solidFill>
                  <a:schemeClr val="bg1"/>
                </a:solidFill>
              </a:rPr>
              <a:t>jeans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déchirés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588</Words>
  <Application>Microsoft Office PowerPoint</Application>
  <PresentationFormat>Diavetítés a képernyőre (4:3 oldalarány)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Et si je fabriquais des jeans… </vt:lpstr>
      <vt:lpstr>Table des matières</vt:lpstr>
      <vt:lpstr>L’origine du nom</vt:lpstr>
      <vt:lpstr>D’où vient l’idée ?</vt:lpstr>
      <vt:lpstr>Écologique ?!</vt:lpstr>
      <vt:lpstr>Une usine</vt:lpstr>
      <vt:lpstr>PowerPoint bemutató</vt:lpstr>
      <vt:lpstr>Parfémi à la mode</vt:lpstr>
      <vt:lpstr>PowerPoint bemutató</vt:lpstr>
      <vt:lpstr>Et si je n’en ai plus besoin?</vt:lpstr>
      <vt:lpstr>Comment je ferais connaître mes jeans ?</vt:lpstr>
      <vt:lpstr>PowerPoint bemutató</vt:lpstr>
      <vt:lpstr>Résumé sur Parfémi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si je fabriquais des jeans…</dc:title>
  <dc:creator>Babuci</dc:creator>
  <cp:lastModifiedBy>Babuci</cp:lastModifiedBy>
  <cp:revision>44</cp:revision>
  <dcterms:created xsi:type="dcterms:W3CDTF">2016-03-14T15:08:38Z</dcterms:created>
  <dcterms:modified xsi:type="dcterms:W3CDTF">2016-03-31T16:20:11Z</dcterms:modified>
</cp:coreProperties>
</file>