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2" r:id="rId10"/>
    <p:sldId id="263" r:id="rId1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6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>
        <p:scale>
          <a:sx n="117" d="100"/>
          <a:sy n="117" d="100"/>
        </p:scale>
        <p:origin x="-10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CEFC2-E69D-4635-9DE9-1F76C28ED24F}" type="datetimeFigureOut">
              <a:rPr lang="hu-HU" smtClean="0"/>
              <a:t>2016.04.04.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3050-D180-4D46-97A6-1386E2CE4F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647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CEFC2-E69D-4635-9DE9-1F76C28ED24F}" type="datetimeFigureOut">
              <a:rPr lang="hu-HU" smtClean="0"/>
              <a:t>2016.04.04.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3050-D180-4D46-97A6-1386E2CE4F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168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CEFC2-E69D-4635-9DE9-1F76C28ED24F}" type="datetimeFigureOut">
              <a:rPr lang="hu-HU" smtClean="0"/>
              <a:t>2016.04.04.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3050-D180-4D46-97A6-1386E2CE4F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858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CEFC2-E69D-4635-9DE9-1F76C28ED24F}" type="datetimeFigureOut">
              <a:rPr lang="hu-HU" smtClean="0"/>
              <a:t>2016.04.04.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3050-D180-4D46-97A6-1386E2CE4F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107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CEFC2-E69D-4635-9DE9-1F76C28ED24F}" type="datetimeFigureOut">
              <a:rPr lang="hu-HU" smtClean="0"/>
              <a:t>2016.04.04.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3050-D180-4D46-97A6-1386E2CE4F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723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CEFC2-E69D-4635-9DE9-1F76C28ED24F}" type="datetimeFigureOut">
              <a:rPr lang="hu-HU" smtClean="0"/>
              <a:t>2016.04.04.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3050-D180-4D46-97A6-1386E2CE4F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536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CEFC2-E69D-4635-9DE9-1F76C28ED24F}" type="datetimeFigureOut">
              <a:rPr lang="hu-HU" smtClean="0"/>
              <a:t>2016.04.04.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3050-D180-4D46-97A6-1386E2CE4F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438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CEFC2-E69D-4635-9DE9-1F76C28ED24F}" type="datetimeFigureOut">
              <a:rPr lang="hu-HU" smtClean="0"/>
              <a:t>2016.04.04.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3050-D180-4D46-97A6-1386E2CE4F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809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CEFC2-E69D-4635-9DE9-1F76C28ED24F}" type="datetimeFigureOut">
              <a:rPr lang="hu-HU" smtClean="0"/>
              <a:t>2016.04.04.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3050-D180-4D46-97A6-1386E2CE4F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235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CEFC2-E69D-4635-9DE9-1F76C28ED24F}" type="datetimeFigureOut">
              <a:rPr lang="hu-HU" smtClean="0"/>
              <a:t>2016.04.04.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3050-D180-4D46-97A6-1386E2CE4F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698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CEFC2-E69D-4635-9DE9-1F76C28ED24F}" type="datetimeFigureOut">
              <a:rPr lang="hu-HU" smtClean="0"/>
              <a:t>2016.04.04.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3050-D180-4D46-97A6-1386E2CE4F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790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CEFC2-E69D-4635-9DE9-1F76C28ED24F}" type="datetimeFigureOut">
              <a:rPr lang="hu-HU" smtClean="0"/>
              <a:t>2016.04.04.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73050-D180-4D46-97A6-1386E2CE4F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2292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349500" y="2290232"/>
            <a:ext cx="7493000" cy="982663"/>
          </a:xfrm>
        </p:spPr>
        <p:txBody>
          <a:bodyPr>
            <a:normAutofit/>
          </a:bodyPr>
          <a:lstStyle/>
          <a:p>
            <a:r>
              <a:rPr lang="hu-HU" b="1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Un </a:t>
            </a:r>
            <a:r>
              <a:rPr lang="hu-HU" b="1" dirty="0" err="1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poco</a:t>
            </a:r>
            <a:r>
              <a:rPr lang="hu-HU" b="1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 de </a:t>
            </a:r>
            <a:r>
              <a:rPr lang="hu-HU" b="1" dirty="0" err="1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historia</a:t>
            </a:r>
            <a:endParaRPr lang="hu-HU" b="1" dirty="0">
              <a:solidFill>
                <a:srgbClr val="001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zuka Gothic Pr6N H" panose="020B0800000000000000" pitchFamily="34" charset="-128"/>
              <a:ea typeface="Kozuka Gothic Pr6N H" panose="020B0800000000000000" pitchFamily="34" charset="-128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ozuka Gothic Pr6N H" panose="020B0800000000000000" pitchFamily="34" charset="-128"/>
              </a:rPr>
              <a:t>Lilla Illés</a:t>
            </a:r>
          </a:p>
          <a:p>
            <a:r>
              <a:rPr lang="hu-H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ozuka Gothic Pr6N H" panose="020B0800000000000000" pitchFamily="34" charset="-128"/>
              </a:rPr>
              <a:t>Piarista Gimnázium</a:t>
            </a:r>
          </a:p>
          <a:p>
            <a:r>
              <a:rPr lang="hu-H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ozuka Gothic Pr6N H" panose="020B0800000000000000" pitchFamily="34" charset="-128"/>
              </a:rPr>
              <a:t>Vác</a:t>
            </a:r>
            <a:endParaRPr lang="hu-H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ozuka Gothic Pr6N H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045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508760" y="1074420"/>
            <a:ext cx="834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 err="1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/>
              </a:rPr>
              <a:t>Gracias</a:t>
            </a:r>
            <a:r>
              <a:rPr lang="hu-HU" sz="3600" b="1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/>
              </a:rPr>
              <a:t> por la </a:t>
            </a:r>
            <a:r>
              <a:rPr lang="hu-HU" sz="3600" b="1" dirty="0" err="1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/>
              </a:rPr>
              <a:t>atención</a:t>
            </a:r>
            <a:r>
              <a:rPr lang="hu-HU" sz="3600" b="1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/>
              </a:rPr>
              <a:t>! </a:t>
            </a:r>
            <a:r>
              <a:rPr lang="hu-HU" sz="3600" b="1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/>
                <a:sym typeface="Wingdings" panose="05000000000000000000" pitchFamily="2" charset="2"/>
              </a:rPr>
              <a:t></a:t>
            </a:r>
            <a:r>
              <a:rPr lang="hu-HU" sz="3600" b="1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/>
              </a:rPr>
              <a:t> </a:t>
            </a:r>
            <a:endParaRPr lang="hu-HU" sz="3600" b="1" dirty="0">
              <a:solidFill>
                <a:srgbClr val="001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zuka Gothic Pr6N H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469" y="1900379"/>
            <a:ext cx="4026232" cy="4421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549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2556932" y="421906"/>
            <a:ext cx="6434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b="1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CONTENIDO</a:t>
            </a:r>
            <a:endParaRPr lang="hu-HU" sz="5400" b="1" dirty="0">
              <a:solidFill>
                <a:srgbClr val="001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zuka Gothic Pr6N H" panose="020B0800000000000000" pitchFamily="34" charset="-128"/>
              <a:ea typeface="Kozuka Gothic Pr6N H" panose="020B0800000000000000" pitchFamily="34" charset="-128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626533" y="1913466"/>
            <a:ext cx="7010400" cy="2701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50000"/>
              </a:lnSpc>
              <a:buAutoNum type="arabicPeriod"/>
            </a:pP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Orígenes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de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los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pantalones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vaqueros</a:t>
            </a:r>
            <a:endParaRPr lang="hu-HU" sz="2400" b="1" dirty="0" smtClean="0">
              <a:solidFill>
                <a:srgbClr val="002060"/>
              </a:solidFill>
              <a:ea typeface="Kozuka Gothic Pr6N H" panose="020B0800000000000000" pitchFamily="34" charset="-128"/>
            </a:endParaRPr>
          </a:p>
          <a:p>
            <a:pPr marL="342900" indent="-342900">
              <a:lnSpc>
                <a:spcPct val="250000"/>
              </a:lnSpc>
              <a:buAutoNum type="arabicPeriod"/>
            </a:pP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Los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creadores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de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los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pantalones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vaqueros</a:t>
            </a:r>
            <a:endParaRPr lang="hu-HU" sz="2400" b="1" dirty="0" smtClean="0">
              <a:solidFill>
                <a:srgbClr val="002060"/>
              </a:solidFill>
              <a:ea typeface="Kozuka Gothic Pr6N H" panose="020B0800000000000000" pitchFamily="34" charset="-128"/>
            </a:endParaRPr>
          </a:p>
          <a:p>
            <a:pPr marL="342900" indent="-342900">
              <a:lnSpc>
                <a:spcPct val="250000"/>
              </a:lnSpc>
              <a:buAutoNum type="arabicPeriod"/>
            </a:pP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Los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pantalones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vaqueros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de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hoy</a:t>
            </a:r>
            <a:endParaRPr lang="hu-HU" sz="2400" b="1" dirty="0">
              <a:solidFill>
                <a:srgbClr val="002060"/>
              </a:solidFill>
              <a:ea typeface="Kozuka Gothic Pr6N H" panose="020B0800000000000000" pitchFamily="34" charset="-128"/>
            </a:endParaRPr>
          </a:p>
        </p:txBody>
      </p:sp>
      <p:pic>
        <p:nvPicPr>
          <p:cNvPr id="5" name="Picture 2" descr="http://thumbs.dreamstime.com/x/jeans-rolls-stack-17002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150" y="917756"/>
            <a:ext cx="3810000" cy="24479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165" y="4071978"/>
            <a:ext cx="4510926" cy="2497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76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786466" y="511869"/>
            <a:ext cx="889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err="1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Orígenes</a:t>
            </a:r>
            <a:r>
              <a:rPr lang="hu-HU" sz="4400" b="1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 de </a:t>
            </a:r>
            <a:r>
              <a:rPr lang="hu-HU" sz="4400" b="1" dirty="0" err="1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jeans</a:t>
            </a:r>
            <a:endParaRPr lang="hu-HU" sz="4400" b="1" dirty="0">
              <a:solidFill>
                <a:srgbClr val="001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zuka Gothic Pr6N H" panose="020B0800000000000000" pitchFamily="34" charset="-128"/>
              <a:ea typeface="Kozuka Gothic Pr6N H" panose="020B0800000000000000" pitchFamily="34" charset="-128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609600" y="1489533"/>
            <a:ext cx="62822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Ante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todo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,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unas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palabras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sobre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los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orígenes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de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los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pantalones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vaqueros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hu-HU" sz="2400" b="1" dirty="0">
              <a:solidFill>
                <a:srgbClr val="002060"/>
              </a:solidFill>
              <a:ea typeface="Kozuka Gothic Pr6N H" panose="020B0800000000000000" pitchFamily="34" charset="-128"/>
            </a:endParaRPr>
          </a:p>
          <a:p>
            <a:pPr algn="just"/>
            <a:endParaRPr lang="hu-HU" sz="2800" dirty="0" smtClean="0">
              <a:solidFill>
                <a:srgbClr val="002060"/>
              </a:solidFill>
              <a:ea typeface="Kozuka Gothic Pr6N H" panose="020B0800000000000000" pitchFamily="34" charset="-128"/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3090334" y="2985738"/>
            <a:ext cx="87037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hu-HU" sz="2400" b="1" dirty="0">
                <a:solidFill>
                  <a:srgbClr val="002060"/>
                </a:solidFill>
                <a:ea typeface="Kozuka Gothic Pr6N H" panose="020B0800000000000000" pitchFamily="34" charset="-128"/>
              </a:rPr>
              <a:t>Este </a:t>
            </a:r>
            <a:r>
              <a:rPr lang="hu-HU" sz="2400" b="1" dirty="0" err="1">
                <a:solidFill>
                  <a:srgbClr val="002060"/>
                </a:solidFill>
                <a:ea typeface="Kozuka Gothic Pr6N H" panose="020B0800000000000000" pitchFamily="34" charset="-128"/>
              </a:rPr>
              <a:t>tipo</a:t>
            </a:r>
            <a:r>
              <a:rPr lang="hu-HU" sz="2400" b="1" dirty="0">
                <a:solidFill>
                  <a:srgbClr val="002060"/>
                </a:solidFill>
                <a:ea typeface="Kozuka Gothic Pr6N H" panose="020B0800000000000000" pitchFamily="34" charset="-128"/>
              </a:rPr>
              <a:t> de </a:t>
            </a:r>
            <a:r>
              <a:rPr lang="hu-HU" sz="2400" b="1" dirty="0" err="1">
                <a:solidFill>
                  <a:srgbClr val="002060"/>
                </a:solidFill>
                <a:ea typeface="Kozuka Gothic Pr6N H" panose="020B0800000000000000" pitchFamily="34" charset="-128"/>
              </a:rPr>
              <a:t>vaqueros</a:t>
            </a:r>
            <a:r>
              <a:rPr lang="hu-HU" sz="2400" b="1" dirty="0">
                <a:solidFill>
                  <a:srgbClr val="002060"/>
                </a:solidFill>
                <a:ea typeface="Kozuka Gothic Pr6N H" panose="020B0800000000000000" pitchFamily="34" charset="-128"/>
              </a:rPr>
              <a:t> es </a:t>
            </a:r>
            <a:r>
              <a:rPr lang="hu-HU" sz="2400" b="1" dirty="0" err="1">
                <a:solidFill>
                  <a:srgbClr val="002060"/>
                </a:solidFill>
                <a:ea typeface="Kozuka Gothic Pr6N H" panose="020B0800000000000000" pitchFamily="34" charset="-128"/>
              </a:rPr>
              <a:t>muy</a:t>
            </a:r>
            <a:r>
              <a:rPr lang="hu-HU" sz="2400" b="1" dirty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>
                <a:solidFill>
                  <a:srgbClr val="002060"/>
                </a:solidFill>
                <a:ea typeface="Kozuka Gothic Pr6N H" panose="020B0800000000000000" pitchFamily="34" charset="-128"/>
              </a:rPr>
              <a:t>famoso</a:t>
            </a:r>
            <a:r>
              <a:rPr lang="hu-HU" sz="2400" b="1" dirty="0">
                <a:solidFill>
                  <a:srgbClr val="002060"/>
                </a:solidFill>
                <a:ea typeface="Kozuka Gothic Pr6N H" panose="020B0800000000000000" pitchFamily="34" charset="-128"/>
              </a:rPr>
              <a:t> y </a:t>
            </a:r>
            <a:r>
              <a:rPr lang="hu-HU" sz="2400" b="1" dirty="0" err="1">
                <a:solidFill>
                  <a:srgbClr val="002060"/>
                </a:solidFill>
                <a:ea typeface="Kozuka Gothic Pr6N H" panose="020B0800000000000000" pitchFamily="34" charset="-128"/>
              </a:rPr>
              <a:t>popular</a:t>
            </a:r>
            <a:r>
              <a:rPr lang="hu-HU" sz="2400" b="1" dirty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>
                <a:solidFill>
                  <a:srgbClr val="002060"/>
                </a:solidFill>
                <a:ea typeface="Kozuka Gothic Pr6N H" panose="020B0800000000000000" pitchFamily="34" charset="-128"/>
              </a:rPr>
              <a:t>hoy</a:t>
            </a:r>
            <a:r>
              <a:rPr lang="hu-HU" sz="2400" b="1" dirty="0">
                <a:solidFill>
                  <a:srgbClr val="002060"/>
                </a:solidFill>
                <a:ea typeface="Kozuka Gothic Pr6N H" panose="020B0800000000000000" pitchFamily="34" charset="-128"/>
              </a:rPr>
              <a:t> en </a:t>
            </a:r>
            <a:r>
              <a:rPr lang="hu-HU" sz="2400" b="1" dirty="0" err="1">
                <a:solidFill>
                  <a:srgbClr val="002060"/>
                </a:solidFill>
                <a:ea typeface="Kozuka Gothic Pr6N H" panose="020B0800000000000000" pitchFamily="34" charset="-128"/>
              </a:rPr>
              <a:t>día</a:t>
            </a:r>
            <a:r>
              <a:rPr lang="hu-HU" sz="2400" b="1" dirty="0">
                <a:solidFill>
                  <a:srgbClr val="002060"/>
                </a:solidFill>
                <a:ea typeface="Kozuka Gothic Pr6N H" panose="020B0800000000000000" pitchFamily="34" charset="-128"/>
              </a:rPr>
              <a:t> – </a:t>
            </a:r>
            <a:r>
              <a:rPr lang="hu-HU" sz="2400" b="1" dirty="0" err="1">
                <a:solidFill>
                  <a:srgbClr val="002060"/>
                </a:solidFill>
                <a:ea typeface="Kozuka Gothic Pr6N H" panose="020B0800000000000000" pitchFamily="34" charset="-128"/>
              </a:rPr>
              <a:t>pero</a:t>
            </a:r>
            <a:r>
              <a:rPr lang="hu-HU" sz="2400" b="1" dirty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>
                <a:solidFill>
                  <a:srgbClr val="002060"/>
                </a:solidFill>
                <a:ea typeface="Kozuka Gothic Pr6N H" panose="020B0800000000000000" pitchFamily="34" charset="-128"/>
              </a:rPr>
              <a:t>sólo</a:t>
            </a:r>
            <a:r>
              <a:rPr lang="hu-HU" sz="2400" b="1" dirty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unas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>
                <a:solidFill>
                  <a:srgbClr val="002060"/>
                </a:solidFill>
                <a:ea typeface="Kozuka Gothic Pr6N H" panose="020B0800000000000000" pitchFamily="34" charset="-128"/>
              </a:rPr>
              <a:t>personas</a:t>
            </a:r>
            <a:r>
              <a:rPr lang="hu-HU" sz="2400" b="1" dirty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>
                <a:solidFill>
                  <a:srgbClr val="002060"/>
                </a:solidFill>
                <a:ea typeface="Kozuka Gothic Pr6N H" panose="020B0800000000000000" pitchFamily="34" charset="-128"/>
              </a:rPr>
              <a:t>saben</a:t>
            </a:r>
            <a:r>
              <a:rPr lang="hu-HU" sz="2400" b="1" dirty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>
                <a:solidFill>
                  <a:srgbClr val="002060"/>
                </a:solidFill>
                <a:ea typeface="Kozuka Gothic Pr6N H" panose="020B0800000000000000" pitchFamily="34" charset="-128"/>
              </a:rPr>
              <a:t>que</a:t>
            </a:r>
            <a:r>
              <a:rPr lang="hu-HU" sz="2400" b="1" dirty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este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tipo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tiene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>
                <a:solidFill>
                  <a:srgbClr val="002060"/>
                </a:solidFill>
                <a:ea typeface="Kozuka Gothic Pr6N H" panose="020B0800000000000000" pitchFamily="34" charset="-128"/>
              </a:rPr>
              <a:t>más de 140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años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de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edad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! </a:t>
            </a:r>
            <a:endParaRPr lang="hu-HU" sz="2400" b="1" dirty="0">
              <a:solidFill>
                <a:srgbClr val="002060"/>
              </a:solidFill>
              <a:ea typeface="Kozuka Gothic Pr6N H" panose="020B0800000000000000" pitchFamily="34" charset="-128"/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1464733" y="5064717"/>
            <a:ext cx="95334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Además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, el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material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„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denim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” es del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siglo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17.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Su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nombre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fue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 „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serge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 de </a:t>
            </a:r>
            <a:r>
              <a:rPr lang="hu-HU" sz="2400" b="1" dirty="0" err="1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Nimes</a:t>
            </a:r>
            <a:r>
              <a:rPr lang="hu-HU" sz="2400" b="1" dirty="0" smtClean="0">
                <a:solidFill>
                  <a:srgbClr val="002060"/>
                </a:solidFill>
                <a:ea typeface="Kozuka Gothic Pr6N H" panose="020B0800000000000000" pitchFamily="34" charset="-128"/>
              </a:rPr>
              <a:t>”.  </a:t>
            </a:r>
            <a:endParaRPr lang="hu-HU" sz="2400" b="1" dirty="0">
              <a:solidFill>
                <a:srgbClr val="002060"/>
              </a:solidFill>
              <a:ea typeface="Kozuka Gothic Pr6N H" panose="020B0800000000000000" pitchFamily="34" charset="-128"/>
            </a:endParaRPr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67" y="2785220"/>
            <a:ext cx="2209800" cy="191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0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3" y="745067"/>
            <a:ext cx="5966652" cy="4842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zövegdoboz 3"/>
          <p:cNvSpPr txBox="1"/>
          <p:nvPr/>
        </p:nvSpPr>
        <p:spPr>
          <a:xfrm>
            <a:off x="714163" y="5858933"/>
            <a:ext cx="10329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err="1" smtClean="0">
                <a:solidFill>
                  <a:srgbClr val="002060"/>
                </a:solidFill>
              </a:rPr>
              <a:t>Unas</a:t>
            </a:r>
            <a:r>
              <a:rPr lang="hu-HU" sz="2800" b="1" dirty="0" smtClean="0">
                <a:solidFill>
                  <a:srgbClr val="002060"/>
                </a:solidFill>
              </a:rPr>
              <a:t> </a:t>
            </a:r>
            <a:r>
              <a:rPr lang="hu-HU" sz="2800" b="1" dirty="0" err="1" smtClean="0">
                <a:solidFill>
                  <a:srgbClr val="002060"/>
                </a:solidFill>
              </a:rPr>
              <a:t>fotos</a:t>
            </a:r>
            <a:r>
              <a:rPr lang="hu-HU" sz="2800" b="1" dirty="0" smtClean="0">
                <a:solidFill>
                  <a:srgbClr val="002060"/>
                </a:solidFill>
              </a:rPr>
              <a:t> </a:t>
            </a:r>
            <a:r>
              <a:rPr lang="hu-HU" sz="2800" b="1" dirty="0" err="1" smtClean="0">
                <a:solidFill>
                  <a:srgbClr val="002060"/>
                </a:solidFill>
              </a:rPr>
              <a:t>antiguas</a:t>
            </a:r>
            <a:r>
              <a:rPr lang="hu-HU" sz="2800" b="1" dirty="0" smtClean="0">
                <a:solidFill>
                  <a:srgbClr val="002060"/>
                </a:solidFill>
              </a:rPr>
              <a:t> de </a:t>
            </a:r>
            <a:r>
              <a:rPr lang="hu-HU" sz="2800" b="1" dirty="0" err="1" smtClean="0">
                <a:solidFill>
                  <a:srgbClr val="002060"/>
                </a:solidFill>
              </a:rPr>
              <a:t>unas</a:t>
            </a:r>
            <a:r>
              <a:rPr lang="hu-HU" sz="2800" b="1" dirty="0" smtClean="0">
                <a:solidFill>
                  <a:srgbClr val="002060"/>
                </a:solidFill>
              </a:rPr>
              <a:t> </a:t>
            </a:r>
            <a:r>
              <a:rPr lang="hu-HU" sz="2800" b="1" dirty="0" err="1" smtClean="0">
                <a:solidFill>
                  <a:srgbClr val="002060"/>
                </a:solidFill>
              </a:rPr>
              <a:t>mujeres</a:t>
            </a:r>
            <a:r>
              <a:rPr lang="hu-HU" sz="2800" b="1" dirty="0" smtClean="0">
                <a:solidFill>
                  <a:srgbClr val="002060"/>
                </a:solidFill>
              </a:rPr>
              <a:t> en </a:t>
            </a:r>
            <a:r>
              <a:rPr lang="hu-HU" sz="2800" b="1" dirty="0" err="1" smtClean="0">
                <a:solidFill>
                  <a:srgbClr val="002060"/>
                </a:solidFill>
              </a:rPr>
              <a:t>pantalones</a:t>
            </a:r>
            <a:r>
              <a:rPr lang="hu-HU" sz="2800" b="1" dirty="0" smtClean="0">
                <a:solidFill>
                  <a:srgbClr val="002060"/>
                </a:solidFill>
              </a:rPr>
              <a:t> </a:t>
            </a:r>
            <a:r>
              <a:rPr lang="hu-HU" sz="2800" b="1" dirty="0" err="1" smtClean="0">
                <a:solidFill>
                  <a:srgbClr val="002060"/>
                </a:solidFill>
              </a:rPr>
              <a:t>vaqueros</a:t>
            </a:r>
            <a:endParaRPr lang="hu-HU" sz="2800" b="1" dirty="0">
              <a:solidFill>
                <a:srgbClr val="002060"/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452" y="474133"/>
            <a:ext cx="4180699" cy="538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9135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2184400" y="711200"/>
            <a:ext cx="800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Los </a:t>
            </a:r>
            <a:r>
              <a:rPr lang="hu-HU" sz="3600" dirty="0" err="1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creadores</a:t>
            </a:r>
            <a:r>
              <a:rPr lang="hu-HU" sz="3600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 de </a:t>
            </a:r>
            <a:r>
              <a:rPr lang="hu-HU" sz="3600" dirty="0" err="1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los</a:t>
            </a:r>
            <a:r>
              <a:rPr lang="hu-HU" sz="3600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 </a:t>
            </a:r>
            <a:r>
              <a:rPr lang="hu-HU" sz="3600" dirty="0" err="1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pantalones</a:t>
            </a:r>
            <a:r>
              <a:rPr lang="hu-HU" sz="3600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 </a:t>
            </a:r>
            <a:r>
              <a:rPr lang="hu-HU" sz="3600" dirty="0" err="1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vaqueros</a:t>
            </a:r>
            <a:r>
              <a:rPr lang="hu-HU" sz="3600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 </a:t>
            </a:r>
            <a:endParaRPr lang="hu-HU" sz="3600" dirty="0">
              <a:solidFill>
                <a:srgbClr val="001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zuka Gothic Pr6N H" panose="020B0800000000000000" pitchFamily="34" charset="-128"/>
              <a:ea typeface="Kozuka Gothic Pr6N H" panose="020B0800000000000000" pitchFamily="34" charset="-128"/>
            </a:endParaRPr>
          </a:p>
        </p:txBody>
      </p:sp>
      <p:pic>
        <p:nvPicPr>
          <p:cNvPr id="2050" name="Picture 2" descr="Levi Strau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070" y="1898752"/>
            <a:ext cx="3485092" cy="43077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denimhunters.com/wp-content/uploads/2011/04/davis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807" y="1898753"/>
            <a:ext cx="3253729" cy="43077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71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2810933" y="660400"/>
            <a:ext cx="619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Levi Strauss</a:t>
            </a:r>
            <a:endParaRPr lang="hu-HU" sz="3600" b="1" dirty="0">
              <a:solidFill>
                <a:srgbClr val="001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zuka Gothic Pr6N H" panose="020B0800000000000000" pitchFamily="34" charset="-128"/>
              <a:ea typeface="Kozuka Gothic Pr6N H" panose="020B0800000000000000" pitchFamily="34" charset="-128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721895" y="1612231"/>
            <a:ext cx="78325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hu-HU" sz="2400" b="1" dirty="0" smtClean="0">
                <a:solidFill>
                  <a:srgbClr val="002060"/>
                </a:solidFill>
              </a:rPr>
              <a:t>Levi Strauss (</a:t>
            </a:r>
            <a:r>
              <a:rPr lang="hu-HU" sz="2400" b="1" dirty="0" err="1" smtClean="0">
                <a:solidFill>
                  <a:srgbClr val="002060"/>
                </a:solidFill>
              </a:rPr>
              <a:t>nombre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original</a:t>
            </a:r>
            <a:r>
              <a:rPr lang="hu-HU" sz="2400" b="1" dirty="0" smtClean="0">
                <a:solidFill>
                  <a:srgbClr val="002060"/>
                </a:solidFill>
              </a:rPr>
              <a:t>: </a:t>
            </a:r>
            <a:r>
              <a:rPr lang="hu-HU" sz="2400" b="1" dirty="0" err="1" smtClean="0">
                <a:solidFill>
                  <a:srgbClr val="002060"/>
                </a:solidFill>
              </a:rPr>
              <a:t>Loeb</a:t>
            </a:r>
            <a:r>
              <a:rPr lang="hu-HU" sz="2400" b="1" dirty="0" smtClean="0">
                <a:solidFill>
                  <a:srgbClr val="002060"/>
                </a:solidFill>
              </a:rPr>
              <a:t>) </a:t>
            </a:r>
            <a:r>
              <a:rPr lang="hu-HU" sz="2400" b="1" dirty="0" err="1" smtClean="0">
                <a:solidFill>
                  <a:srgbClr val="002060"/>
                </a:solidFill>
              </a:rPr>
              <a:t>nació</a:t>
            </a:r>
            <a:r>
              <a:rPr lang="hu-HU" sz="2400" b="1" dirty="0" smtClean="0">
                <a:solidFill>
                  <a:srgbClr val="002060"/>
                </a:solidFill>
              </a:rPr>
              <a:t> el 26 de </a:t>
            </a:r>
            <a:r>
              <a:rPr lang="hu-HU" sz="2400" b="1" dirty="0" err="1" smtClean="0">
                <a:solidFill>
                  <a:srgbClr val="002060"/>
                </a:solidFill>
              </a:rPr>
              <a:t>febrero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de</a:t>
            </a:r>
            <a:r>
              <a:rPr lang="hu-HU" sz="2400" b="1" dirty="0" smtClean="0">
                <a:solidFill>
                  <a:srgbClr val="002060"/>
                </a:solidFill>
              </a:rPr>
              <a:t> 1829 en </a:t>
            </a:r>
            <a:r>
              <a:rPr lang="hu-HU" sz="2400" b="1" dirty="0" err="1" smtClean="0">
                <a:solidFill>
                  <a:srgbClr val="002060"/>
                </a:solidFill>
              </a:rPr>
              <a:t>Butteinheim</a:t>
            </a:r>
            <a:r>
              <a:rPr lang="hu-HU" sz="2400" b="1" dirty="0" smtClean="0">
                <a:solidFill>
                  <a:srgbClr val="002060"/>
                </a:solidFill>
              </a:rPr>
              <a:t>, </a:t>
            </a:r>
            <a:r>
              <a:rPr lang="hu-HU" sz="2400" b="1" dirty="0" err="1" smtClean="0">
                <a:solidFill>
                  <a:srgbClr val="002060"/>
                </a:solidFill>
              </a:rPr>
              <a:t>Baviera</a:t>
            </a:r>
            <a:r>
              <a:rPr lang="hu-HU" sz="2400" b="1" dirty="0" smtClean="0">
                <a:solidFill>
                  <a:srgbClr val="002060"/>
                </a:solidFill>
              </a:rPr>
              <a:t>, </a:t>
            </a:r>
            <a:r>
              <a:rPr lang="hu-HU" sz="2400" b="1" dirty="0" err="1" smtClean="0">
                <a:solidFill>
                  <a:srgbClr val="002060"/>
                </a:solidFill>
              </a:rPr>
              <a:t>Alemania</a:t>
            </a:r>
            <a:r>
              <a:rPr lang="hu-HU" sz="2400" b="1" dirty="0" smtClean="0">
                <a:solidFill>
                  <a:srgbClr val="002060"/>
                </a:solidFill>
              </a:rPr>
              <a:t>. En 1847 e</a:t>
            </a:r>
            <a:r>
              <a:rPr lang="es-ES" sz="2400" b="1" dirty="0" smtClean="0">
                <a:solidFill>
                  <a:srgbClr val="002060"/>
                </a:solidFill>
              </a:rPr>
              <a:t>migra </a:t>
            </a:r>
            <a:r>
              <a:rPr lang="es-ES" sz="2400" b="1" dirty="0">
                <a:solidFill>
                  <a:srgbClr val="002060"/>
                </a:solidFill>
              </a:rPr>
              <a:t>a Nueva </a:t>
            </a:r>
            <a:r>
              <a:rPr lang="es-ES" sz="2400" b="1" dirty="0" smtClean="0">
                <a:solidFill>
                  <a:srgbClr val="002060"/>
                </a:solidFill>
              </a:rPr>
              <a:t>York </a:t>
            </a:r>
            <a:r>
              <a:rPr lang="es-ES" sz="2400" b="1" dirty="0">
                <a:solidFill>
                  <a:srgbClr val="002060"/>
                </a:solidFill>
              </a:rPr>
              <a:t>con dos hermanas y su madre, donde son recibidos por familiares </a:t>
            </a:r>
            <a:r>
              <a:rPr lang="es-ES" sz="2400" b="1" dirty="0" smtClean="0">
                <a:solidFill>
                  <a:srgbClr val="002060"/>
                </a:solidFill>
              </a:rPr>
              <a:t>maternos</a:t>
            </a:r>
            <a:r>
              <a:rPr lang="hu-HU" sz="2400" b="1" dirty="0" smtClean="0">
                <a:solidFill>
                  <a:srgbClr val="002060"/>
                </a:solidFill>
              </a:rPr>
              <a:t>.  </a:t>
            </a:r>
            <a:endParaRPr lang="hu-HU" sz="2400" b="1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hu-HU" sz="24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hu-HU" sz="24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hu-HU" sz="2400" b="1" dirty="0" smtClean="0">
                <a:solidFill>
                  <a:srgbClr val="002060"/>
                </a:solidFill>
              </a:rPr>
              <a:t>En 1973 la </a:t>
            </a:r>
            <a:r>
              <a:rPr lang="hu-HU" sz="2400" b="1" dirty="0" err="1" smtClean="0">
                <a:solidFill>
                  <a:srgbClr val="002060"/>
                </a:solidFill>
              </a:rPr>
              <a:t>Oficina</a:t>
            </a:r>
            <a:r>
              <a:rPr lang="hu-HU" sz="2400" b="1" dirty="0" smtClean="0">
                <a:solidFill>
                  <a:srgbClr val="002060"/>
                </a:solidFill>
              </a:rPr>
              <a:t> de patentes </a:t>
            </a:r>
            <a:r>
              <a:rPr lang="hu-HU" sz="2400" b="1" dirty="0" err="1" smtClean="0">
                <a:solidFill>
                  <a:srgbClr val="002060"/>
                </a:solidFill>
              </a:rPr>
              <a:t>confirmó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su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pantalones</a:t>
            </a:r>
            <a:r>
              <a:rPr lang="hu-HU" sz="2400" b="1" dirty="0" smtClean="0">
                <a:solidFill>
                  <a:srgbClr val="002060"/>
                </a:solidFill>
              </a:rPr>
              <a:t> de </a:t>
            </a:r>
            <a:r>
              <a:rPr lang="hu-HU" sz="2400" b="1" dirty="0" err="1" smtClean="0">
                <a:solidFill>
                  <a:srgbClr val="002060"/>
                </a:solidFill>
              </a:rPr>
              <a:t>trabajo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para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los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pioneris</a:t>
            </a:r>
            <a:r>
              <a:rPr lang="hu-HU" sz="2400" b="1" dirty="0" smtClean="0">
                <a:solidFill>
                  <a:srgbClr val="002060"/>
                </a:solidFill>
              </a:rPr>
              <a:t> del </a:t>
            </a:r>
            <a:r>
              <a:rPr lang="hu-HU" sz="2400" b="1" dirty="0" err="1" smtClean="0">
                <a:solidFill>
                  <a:srgbClr val="002060"/>
                </a:solidFill>
              </a:rPr>
              <a:t>oeste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elaborados</a:t>
            </a:r>
            <a:r>
              <a:rPr lang="hu-HU" sz="2400" b="1" dirty="0" smtClean="0">
                <a:solidFill>
                  <a:srgbClr val="002060"/>
                </a:solidFill>
              </a:rPr>
              <a:t>. </a:t>
            </a:r>
            <a:r>
              <a:rPr lang="hu-HU" sz="2400" b="1" dirty="0" err="1" smtClean="0">
                <a:solidFill>
                  <a:srgbClr val="002060"/>
                </a:solidFill>
              </a:rPr>
              <a:t>Así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nacieron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los</a:t>
            </a:r>
            <a:r>
              <a:rPr lang="hu-HU" sz="2400" b="1" dirty="0" smtClean="0">
                <a:solidFill>
                  <a:srgbClr val="002060"/>
                </a:solidFill>
              </a:rPr>
              <a:t> Levi’s 501, </a:t>
            </a:r>
            <a:r>
              <a:rPr lang="hu-HU" sz="2400" b="1" dirty="0" err="1" smtClean="0">
                <a:solidFill>
                  <a:srgbClr val="002060"/>
                </a:solidFill>
              </a:rPr>
              <a:t>los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pantalones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vaqueros</a:t>
            </a:r>
            <a:r>
              <a:rPr lang="hu-HU" sz="2400" b="1" dirty="0">
                <a:solidFill>
                  <a:srgbClr val="002060"/>
                </a:solidFill>
              </a:rPr>
              <a:t> </a:t>
            </a:r>
            <a:r>
              <a:rPr lang="hu-HU" sz="2400" b="1" dirty="0" smtClean="0">
                <a:solidFill>
                  <a:srgbClr val="002060"/>
                </a:solidFill>
              </a:rPr>
              <a:t>más </a:t>
            </a:r>
            <a:r>
              <a:rPr lang="hu-HU" sz="2400" b="1" dirty="0" err="1" smtClean="0">
                <a:solidFill>
                  <a:srgbClr val="002060"/>
                </a:solidFill>
              </a:rPr>
              <a:t>icónicos</a:t>
            </a:r>
            <a:r>
              <a:rPr lang="hu-HU" sz="2400" b="1" dirty="0" smtClean="0">
                <a:solidFill>
                  <a:srgbClr val="002060"/>
                </a:solidFill>
              </a:rPr>
              <a:t> y más </a:t>
            </a:r>
            <a:r>
              <a:rPr lang="hu-HU" sz="2400" b="1" dirty="0" err="1" smtClean="0">
                <a:solidFill>
                  <a:srgbClr val="002060"/>
                </a:solidFill>
              </a:rPr>
              <a:t>vendidos</a:t>
            </a:r>
            <a:r>
              <a:rPr lang="hu-HU" sz="2400" b="1" dirty="0" smtClean="0">
                <a:solidFill>
                  <a:srgbClr val="002060"/>
                </a:solidFill>
              </a:rPr>
              <a:t> del </a:t>
            </a:r>
            <a:r>
              <a:rPr lang="hu-HU" sz="2400" b="1" dirty="0" err="1" smtClean="0">
                <a:solidFill>
                  <a:srgbClr val="002060"/>
                </a:solidFill>
              </a:rPr>
              <a:t>planeta</a:t>
            </a:r>
            <a:r>
              <a:rPr lang="hu-HU" sz="2400" b="1" dirty="0" smtClean="0">
                <a:solidFill>
                  <a:srgbClr val="002060"/>
                </a:solidFill>
              </a:rPr>
              <a:t>. </a:t>
            </a:r>
          </a:p>
          <a:p>
            <a:pPr algn="just"/>
            <a:endParaRPr lang="hu-HU" sz="2400" b="1" dirty="0">
              <a:solidFill>
                <a:srgbClr val="002060"/>
              </a:solidFill>
            </a:endParaRPr>
          </a:p>
          <a:p>
            <a:pPr algn="just"/>
            <a:r>
              <a:rPr lang="hu-HU" sz="2400" b="1" dirty="0" smtClean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8533" y="1612231"/>
            <a:ext cx="2716032" cy="3518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8248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2743201" y="565485"/>
            <a:ext cx="5979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/>
              </a:rPr>
              <a:t>Jacob Davis</a:t>
            </a:r>
            <a:endParaRPr lang="hu-HU" sz="3600" b="1" dirty="0">
              <a:solidFill>
                <a:srgbClr val="001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zuka Gothic Pr6N H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457200" y="1455822"/>
            <a:ext cx="662939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endParaRPr lang="hu-HU" sz="24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hu-HU" sz="2400" b="1" dirty="0" smtClean="0">
                <a:solidFill>
                  <a:srgbClr val="002060"/>
                </a:solidFill>
              </a:rPr>
              <a:t>Jacob Davis (</a:t>
            </a:r>
            <a:r>
              <a:rPr lang="hu-HU" sz="2400" b="1" dirty="0" err="1" smtClean="0">
                <a:solidFill>
                  <a:srgbClr val="002060"/>
                </a:solidFill>
              </a:rPr>
              <a:t>nombre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original</a:t>
            </a:r>
            <a:r>
              <a:rPr lang="hu-HU" sz="2400" b="1" dirty="0">
                <a:solidFill>
                  <a:srgbClr val="002060"/>
                </a:solidFill>
              </a:rPr>
              <a:t>: Jacob </a:t>
            </a:r>
            <a:r>
              <a:rPr lang="hu-HU" sz="2400" b="1" dirty="0" err="1" smtClean="0">
                <a:solidFill>
                  <a:srgbClr val="002060"/>
                </a:solidFill>
              </a:rPr>
              <a:t>Youphes</a:t>
            </a:r>
            <a:r>
              <a:rPr lang="hu-HU" sz="2400" b="1" dirty="0" smtClean="0">
                <a:solidFill>
                  <a:srgbClr val="002060"/>
                </a:solidFill>
              </a:rPr>
              <a:t>) </a:t>
            </a:r>
            <a:r>
              <a:rPr lang="hu-HU" sz="2400" b="1" dirty="0" err="1" smtClean="0">
                <a:solidFill>
                  <a:srgbClr val="002060"/>
                </a:solidFill>
              </a:rPr>
              <a:t>nació</a:t>
            </a:r>
            <a:r>
              <a:rPr lang="hu-HU" sz="2400" b="1" dirty="0" smtClean="0">
                <a:solidFill>
                  <a:srgbClr val="002060"/>
                </a:solidFill>
              </a:rPr>
              <a:t> en Riga, </a:t>
            </a:r>
            <a:r>
              <a:rPr lang="hu-HU" sz="2400" b="1" dirty="0" err="1" smtClean="0">
                <a:solidFill>
                  <a:srgbClr val="002060"/>
                </a:solidFill>
              </a:rPr>
              <a:t>Rusia</a:t>
            </a:r>
            <a:r>
              <a:rPr lang="hu-HU" sz="2400" b="1" dirty="0" smtClean="0">
                <a:solidFill>
                  <a:srgbClr val="002060"/>
                </a:solidFill>
              </a:rPr>
              <a:t>, en 1831. </a:t>
            </a:r>
            <a:r>
              <a:rPr lang="hu-HU" sz="2400" b="1" dirty="0" err="1" smtClean="0">
                <a:solidFill>
                  <a:srgbClr val="002060"/>
                </a:solidFill>
              </a:rPr>
              <a:t>Emigró</a:t>
            </a:r>
            <a:r>
              <a:rPr lang="hu-HU" sz="2400" b="1" dirty="0" smtClean="0">
                <a:solidFill>
                  <a:srgbClr val="002060"/>
                </a:solidFill>
              </a:rPr>
              <a:t> a </a:t>
            </a:r>
            <a:r>
              <a:rPr lang="hu-HU" sz="2400" b="1" dirty="0" err="1" smtClean="0">
                <a:solidFill>
                  <a:srgbClr val="002060"/>
                </a:solidFill>
              </a:rPr>
              <a:t>Estados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Unidos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cuando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tenía</a:t>
            </a:r>
            <a:r>
              <a:rPr lang="hu-HU" sz="2400" b="1" dirty="0" smtClean="0">
                <a:solidFill>
                  <a:srgbClr val="002060"/>
                </a:solidFill>
              </a:rPr>
              <a:t> 23 </a:t>
            </a:r>
            <a:r>
              <a:rPr lang="hu-HU" sz="2400" b="1" dirty="0" err="1" smtClean="0">
                <a:solidFill>
                  <a:srgbClr val="002060"/>
                </a:solidFill>
              </a:rPr>
              <a:t>anos</a:t>
            </a:r>
            <a:r>
              <a:rPr lang="hu-HU" sz="2400" b="1" dirty="0" smtClean="0">
                <a:solidFill>
                  <a:srgbClr val="002060"/>
                </a:solidFill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hu-HU" sz="2400" b="1" dirty="0">
              <a:solidFill>
                <a:srgbClr val="002060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hu-HU" sz="24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hu-HU" sz="2400" b="1" dirty="0" err="1" smtClean="0">
                <a:solidFill>
                  <a:srgbClr val="002060"/>
                </a:solidFill>
              </a:rPr>
              <a:t>Fue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sastre</a:t>
            </a:r>
            <a:r>
              <a:rPr lang="hu-HU" sz="2400" b="1" dirty="0" smtClean="0">
                <a:solidFill>
                  <a:srgbClr val="002060"/>
                </a:solidFill>
              </a:rPr>
              <a:t> de </a:t>
            </a:r>
            <a:r>
              <a:rPr lang="hu-HU" sz="2400" b="1" dirty="0" err="1" smtClean="0">
                <a:solidFill>
                  <a:srgbClr val="002060"/>
                </a:solidFill>
              </a:rPr>
              <a:t>profesión</a:t>
            </a:r>
            <a:r>
              <a:rPr lang="hu-HU" sz="2400" b="1" dirty="0" smtClean="0">
                <a:solidFill>
                  <a:srgbClr val="002060"/>
                </a:solidFill>
              </a:rPr>
              <a:t>. </a:t>
            </a:r>
            <a:r>
              <a:rPr lang="hu-HU" sz="2400" b="1" dirty="0" err="1" smtClean="0">
                <a:solidFill>
                  <a:srgbClr val="002060"/>
                </a:solidFill>
              </a:rPr>
              <a:t>Creaba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unos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pantalones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fuertes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para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empleados</a:t>
            </a:r>
            <a:r>
              <a:rPr lang="hu-HU" sz="2400" b="1" dirty="0" smtClean="0">
                <a:solidFill>
                  <a:srgbClr val="002060"/>
                </a:solidFill>
              </a:rPr>
              <a:t> en la </a:t>
            </a:r>
            <a:r>
              <a:rPr lang="hu-HU" sz="2400" b="1" dirty="0" err="1" smtClean="0">
                <a:solidFill>
                  <a:srgbClr val="002060"/>
                </a:solidFill>
              </a:rPr>
              <a:t>mina</a:t>
            </a:r>
            <a:r>
              <a:rPr lang="hu-HU" sz="2400" b="1" dirty="0" smtClean="0">
                <a:solidFill>
                  <a:srgbClr val="002060"/>
                </a:solidFill>
              </a:rPr>
              <a:t>. </a:t>
            </a:r>
            <a:r>
              <a:rPr lang="hu-HU" sz="2400" b="1" dirty="0" err="1" smtClean="0">
                <a:solidFill>
                  <a:srgbClr val="002060"/>
                </a:solidFill>
              </a:rPr>
              <a:t>Estos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pantalones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fueron</a:t>
            </a:r>
            <a:r>
              <a:rPr lang="hu-HU" sz="2400" b="1" dirty="0">
                <a:solidFill>
                  <a:srgbClr val="002060"/>
                </a:solidFill>
              </a:rPr>
              <a:t> </a:t>
            </a:r>
            <a:r>
              <a:rPr lang="hu-HU" sz="2400" b="1" dirty="0" smtClean="0">
                <a:solidFill>
                  <a:srgbClr val="002060"/>
                </a:solidFill>
              </a:rPr>
              <a:t>el </a:t>
            </a:r>
            <a:r>
              <a:rPr lang="hu-HU" sz="2400" b="1" dirty="0" err="1" smtClean="0">
                <a:solidFill>
                  <a:srgbClr val="002060"/>
                </a:solidFill>
              </a:rPr>
              <a:t>antecesor</a:t>
            </a:r>
            <a:r>
              <a:rPr lang="hu-HU" sz="2400" b="1" dirty="0" smtClean="0">
                <a:solidFill>
                  <a:srgbClr val="002060"/>
                </a:solidFill>
              </a:rPr>
              <a:t> de </a:t>
            </a:r>
            <a:r>
              <a:rPr lang="hu-HU" sz="2400" b="1" dirty="0" err="1" smtClean="0">
                <a:solidFill>
                  <a:srgbClr val="002060"/>
                </a:solidFill>
              </a:rPr>
              <a:t>los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pantalones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vaqueros</a:t>
            </a:r>
            <a:r>
              <a:rPr lang="hu-HU" sz="2400" b="1" dirty="0" smtClean="0">
                <a:solidFill>
                  <a:srgbClr val="002060"/>
                </a:solidFill>
              </a:rPr>
              <a:t>. </a:t>
            </a:r>
          </a:p>
          <a:p>
            <a:pPr algn="just"/>
            <a:endParaRPr lang="hu-HU" dirty="0"/>
          </a:p>
          <a:p>
            <a:pPr algn="just"/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0017" y="1459367"/>
            <a:ext cx="3636341" cy="4724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6854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3875964" y="655092"/>
            <a:ext cx="6237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/>
              </a:rPr>
              <a:t>Levi Strauss &amp; Co.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466014" y="1804373"/>
            <a:ext cx="65284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400" b="1" dirty="0">
                <a:solidFill>
                  <a:srgbClr val="002060"/>
                </a:solidFill>
              </a:rPr>
              <a:t>Levi Strauss &amp; Co. (Levi's) es una empresa estadounidense productora de prendas de vestir, mundialmente conocida por la marca Levi's® de pantalones vaqueros. </a:t>
            </a:r>
            <a:endParaRPr lang="hu-HU" sz="2400" b="1" dirty="0">
              <a:solidFill>
                <a:srgbClr val="002060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681" y="1499012"/>
            <a:ext cx="4457700" cy="3333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405" y="3876983"/>
            <a:ext cx="5026072" cy="2450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370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2060813" y="655093"/>
            <a:ext cx="8188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/>
              </a:rPr>
              <a:t>Los </a:t>
            </a:r>
            <a:r>
              <a:rPr lang="hu-HU" sz="3600" b="1" dirty="0" err="1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/>
              </a:rPr>
              <a:t>pantalones</a:t>
            </a:r>
            <a:r>
              <a:rPr lang="hu-HU" sz="3600" b="1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/>
              </a:rPr>
              <a:t> </a:t>
            </a:r>
            <a:r>
              <a:rPr lang="hu-HU" sz="3600" b="1" dirty="0" err="1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/>
              </a:rPr>
              <a:t>vaqueros</a:t>
            </a:r>
            <a:r>
              <a:rPr lang="hu-HU" sz="3600" b="1" dirty="0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/>
              </a:rPr>
              <a:t> de </a:t>
            </a:r>
            <a:r>
              <a:rPr lang="hu-HU" sz="3600" b="1" dirty="0" err="1" smtClean="0">
                <a:solidFill>
                  <a:srgbClr val="0016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6N H"/>
              </a:rPr>
              <a:t>hoy</a:t>
            </a:r>
            <a:endParaRPr lang="hu-HU" sz="3600" b="1" dirty="0">
              <a:solidFill>
                <a:srgbClr val="0016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zuka Gothic Pr6N H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1446661" y="1630615"/>
            <a:ext cx="82841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hu-HU" sz="2400" b="1" dirty="0" err="1" smtClean="0">
                <a:solidFill>
                  <a:srgbClr val="002060"/>
                </a:solidFill>
              </a:rPr>
              <a:t>Hoy</a:t>
            </a:r>
            <a:r>
              <a:rPr lang="hu-HU" sz="2400" b="1" dirty="0" smtClean="0">
                <a:solidFill>
                  <a:srgbClr val="002060"/>
                </a:solidFill>
              </a:rPr>
              <a:t> en </a:t>
            </a:r>
            <a:r>
              <a:rPr lang="hu-HU" sz="2400" b="1" dirty="0" err="1" smtClean="0">
                <a:solidFill>
                  <a:srgbClr val="002060"/>
                </a:solidFill>
              </a:rPr>
              <a:t>día</a:t>
            </a:r>
            <a:r>
              <a:rPr lang="hu-HU" sz="2400" b="1" dirty="0" smtClean="0">
                <a:solidFill>
                  <a:srgbClr val="002060"/>
                </a:solidFill>
              </a:rPr>
              <a:t>, </a:t>
            </a:r>
            <a:r>
              <a:rPr lang="hu-HU" sz="2400" b="1" dirty="0" err="1" smtClean="0">
                <a:solidFill>
                  <a:srgbClr val="002060"/>
                </a:solidFill>
              </a:rPr>
              <a:t>los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pantalones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vaqueros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sigue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seiendo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muy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populares</a:t>
            </a:r>
            <a:r>
              <a:rPr lang="hu-HU" sz="2400" b="1" dirty="0" smtClean="0">
                <a:solidFill>
                  <a:srgbClr val="002060"/>
                </a:solidFill>
              </a:rPr>
              <a:t> y </a:t>
            </a:r>
            <a:r>
              <a:rPr lang="hu-HU" sz="2400" b="1" dirty="0" err="1" smtClean="0">
                <a:solidFill>
                  <a:srgbClr val="002060"/>
                </a:solidFill>
              </a:rPr>
              <a:t>icónicos</a:t>
            </a:r>
            <a:r>
              <a:rPr lang="hu-HU" sz="2400" b="1" dirty="0">
                <a:solidFill>
                  <a:srgbClr val="002060"/>
                </a:solidFill>
              </a:rPr>
              <a:t>.</a:t>
            </a:r>
            <a:r>
              <a:rPr lang="hu-HU" sz="2400" b="1" dirty="0" smtClean="0">
                <a:solidFill>
                  <a:srgbClr val="002060"/>
                </a:solidFill>
              </a:rPr>
              <a:t> Es un </a:t>
            </a:r>
            <a:r>
              <a:rPr lang="hu-HU" sz="2400" b="1" dirty="0" err="1" smtClean="0">
                <a:solidFill>
                  <a:srgbClr val="002060"/>
                </a:solidFill>
              </a:rPr>
              <a:t>vestido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cómodo</a:t>
            </a:r>
            <a:r>
              <a:rPr lang="hu-HU" sz="2400" b="1" dirty="0" smtClean="0">
                <a:solidFill>
                  <a:srgbClr val="002060"/>
                </a:solidFill>
              </a:rPr>
              <a:t> y </a:t>
            </a:r>
            <a:r>
              <a:rPr lang="hu-HU" sz="2400" b="1" dirty="0" err="1" smtClean="0">
                <a:solidFill>
                  <a:srgbClr val="002060"/>
                </a:solidFill>
              </a:rPr>
              <a:t>apropiado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para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entre</a:t>
            </a:r>
            <a:r>
              <a:rPr lang="hu-HU" sz="2400" b="1" dirty="0" smtClean="0">
                <a:solidFill>
                  <a:srgbClr val="002060"/>
                </a:solidFill>
              </a:rPr>
              <a:t> de </a:t>
            </a:r>
            <a:r>
              <a:rPr lang="hu-HU" sz="2400" b="1" dirty="0" err="1" smtClean="0">
                <a:solidFill>
                  <a:srgbClr val="002060"/>
                </a:solidFill>
              </a:rPr>
              <a:t>semana</a:t>
            </a:r>
            <a:r>
              <a:rPr lang="hu-HU" sz="2400" b="1" dirty="0" smtClean="0">
                <a:solidFill>
                  <a:srgbClr val="002060"/>
                </a:solidFill>
              </a:rPr>
              <a:t>. </a:t>
            </a:r>
            <a:r>
              <a:rPr lang="hu-HU" sz="2400" b="1" dirty="0" err="1" smtClean="0">
                <a:solidFill>
                  <a:srgbClr val="002060"/>
                </a:solidFill>
              </a:rPr>
              <a:t>Además</a:t>
            </a:r>
            <a:r>
              <a:rPr lang="hu-HU" sz="2400" b="1" dirty="0" smtClean="0">
                <a:solidFill>
                  <a:srgbClr val="002060"/>
                </a:solidFill>
              </a:rPr>
              <a:t>, </a:t>
            </a:r>
            <a:r>
              <a:rPr lang="hu-HU" sz="2400" b="1" dirty="0" err="1" smtClean="0">
                <a:solidFill>
                  <a:srgbClr val="002060"/>
                </a:solidFill>
              </a:rPr>
              <a:t>hay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muchas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alternativas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para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usarlos</a:t>
            </a:r>
            <a:r>
              <a:rPr lang="hu-HU" sz="2400" b="1" dirty="0" smtClean="0">
                <a:solidFill>
                  <a:srgbClr val="002060"/>
                </a:solidFill>
              </a:rPr>
              <a:t>. </a:t>
            </a:r>
            <a:r>
              <a:rPr lang="hu-HU" sz="24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 </a:t>
            </a:r>
            <a:endParaRPr lang="hu-HU" sz="2400" b="1" dirty="0">
              <a:solidFill>
                <a:srgbClr val="002060"/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48" y="3332303"/>
            <a:ext cx="4726049" cy="3387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230" y="2945144"/>
            <a:ext cx="4126538" cy="3090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0691" y="3800386"/>
            <a:ext cx="2628900" cy="17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327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320</Words>
  <Application>Microsoft Office PowerPoint</Application>
  <PresentationFormat>Egyéni</PresentationFormat>
  <Paragraphs>32</Paragraphs>
  <Slides>10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1" baseType="lpstr">
      <vt:lpstr>Office-téma</vt:lpstr>
      <vt:lpstr>Un poco de historia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poco de historia</dc:title>
  <dc:creator>illesa almos</dc:creator>
  <cp:lastModifiedBy>tit-iroda1</cp:lastModifiedBy>
  <cp:revision>31</cp:revision>
  <dcterms:created xsi:type="dcterms:W3CDTF">2016-03-30T16:51:43Z</dcterms:created>
  <dcterms:modified xsi:type="dcterms:W3CDTF">2016-04-04T07:35:37Z</dcterms:modified>
</cp:coreProperties>
</file>