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5" r:id="rId8"/>
    <p:sldId id="266" r:id="rId9"/>
    <p:sldId id="267" r:id="rId10"/>
    <p:sldId id="264" r:id="rId11"/>
    <p:sldId id="260" r:id="rId12"/>
    <p:sldId id="268" r:id="rId13"/>
    <p:sldId id="262" r:id="rId1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Cím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5" name="Alcím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1" name="Dátum helye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18" name="Élőláb hely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Kép hely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Cím hely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1" name="Szöveg helye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27" name="Dátum helye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83F9BA6-7C56-42C3-BB3F-EDCF270DD032}" type="datetimeFigureOut">
              <a:rPr lang="hu-HU" smtClean="0"/>
              <a:pPr/>
              <a:t>2015.06.04.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88007A1-F42C-4C64-A214-F1F23A0C600A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6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20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80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90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20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30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40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50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60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60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30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7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u-HU" sz="6000" dirty="0" err="1" smtClean="0"/>
              <a:t>My</a:t>
            </a:r>
            <a:r>
              <a:rPr lang="hu-HU" sz="6000" dirty="0" smtClean="0"/>
              <a:t> </a:t>
            </a:r>
            <a:r>
              <a:rPr lang="hu-HU" sz="6000" dirty="0" err="1" smtClean="0"/>
              <a:t>sweets</a:t>
            </a:r>
            <a:endParaRPr lang="hu-HU" sz="60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Made </a:t>
            </a:r>
            <a:r>
              <a:rPr lang="hu-HU" dirty="0" err="1" smtClean="0"/>
              <a:t>by</a:t>
            </a:r>
            <a:r>
              <a:rPr lang="hu-HU" dirty="0" smtClean="0"/>
              <a:t> Gréta Mizsei</a:t>
            </a:r>
          </a:p>
          <a:p>
            <a:r>
              <a:rPr lang="hu-HU" dirty="0" smtClean="0"/>
              <a:t>Mátyás Molnár </a:t>
            </a:r>
            <a:r>
              <a:rPr lang="hu-HU" dirty="0" err="1" smtClean="0"/>
              <a:t>Primary</a:t>
            </a:r>
            <a:r>
              <a:rPr lang="hu-HU" dirty="0" smtClean="0"/>
              <a:t> </a:t>
            </a:r>
            <a:r>
              <a:rPr lang="hu-HU" dirty="0" err="1" smtClean="0"/>
              <a:t>School</a:t>
            </a:r>
            <a:r>
              <a:rPr lang="hu-HU" dirty="0" smtClean="0"/>
              <a:t> of Vaja</a:t>
            </a:r>
          </a:p>
          <a:p>
            <a:r>
              <a:rPr lang="hu-HU" dirty="0" err="1" smtClean="0"/>
              <a:t>Class</a:t>
            </a:r>
            <a:r>
              <a:rPr lang="hu-HU" dirty="0" smtClean="0"/>
              <a:t> 8a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8205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  <p:sndAc>
          <p:stSnd>
            <p:snd r:embed="rId2" name="drumroll.wav"/>
          </p:stSnd>
        </p:sndAc>
      </p:transition>
    </mc:Choice>
    <mc:Fallback xmlns="">
      <p:transition spd="slow" advClick="0" advTm="10000">
        <p:circle/>
        <p:sndAc>
          <p:stSnd>
            <p:snd r:embed="rId3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The </a:t>
            </a:r>
            <a:r>
              <a:rPr lang="hu-HU" dirty="0" err="1" smtClean="0"/>
              <a:t>white</a:t>
            </a:r>
            <a:r>
              <a:rPr lang="hu-HU" dirty="0" smtClean="0"/>
              <a:t> </a:t>
            </a:r>
            <a:r>
              <a:rPr lang="hu-HU" dirty="0" err="1" smtClean="0"/>
              <a:t>chocolate</a:t>
            </a:r>
            <a:r>
              <a:rPr lang="hu-HU" dirty="0" smtClean="0"/>
              <a:t>’s </a:t>
            </a:r>
            <a:r>
              <a:rPr lang="hu-HU" dirty="0" err="1" smtClean="0"/>
              <a:t>secret</a:t>
            </a:r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 err="1" smtClean="0"/>
              <a:t>Why</a:t>
            </a:r>
            <a:r>
              <a:rPr lang="hu-HU" dirty="0" smtClean="0"/>
              <a:t> 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white</a:t>
            </a:r>
            <a:r>
              <a:rPr lang="hu-HU" dirty="0" smtClean="0"/>
              <a:t> </a:t>
            </a:r>
            <a:r>
              <a:rPr lang="hu-HU" dirty="0" err="1" smtClean="0"/>
              <a:t>chocolate</a:t>
            </a:r>
            <a:r>
              <a:rPr lang="hu-HU" dirty="0" smtClean="0"/>
              <a:t> </a:t>
            </a:r>
            <a:r>
              <a:rPr lang="hu-HU" dirty="0" err="1" smtClean="0"/>
              <a:t>white</a:t>
            </a:r>
            <a:r>
              <a:rPr lang="hu-HU" dirty="0" smtClean="0"/>
              <a:t>? </a:t>
            </a:r>
            <a:r>
              <a:rPr lang="hu-HU" dirty="0" err="1" smtClean="0"/>
              <a:t>Because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en-US" dirty="0" smtClean="0"/>
              <a:t> </a:t>
            </a:r>
            <a:r>
              <a:rPr lang="en-US" dirty="0"/>
              <a:t>has </a:t>
            </a:r>
            <a:r>
              <a:rPr lang="hu-HU" dirty="0" err="1" smtClean="0"/>
              <a:t>only</a:t>
            </a:r>
            <a:r>
              <a:rPr lang="hu-HU" dirty="0" smtClean="0"/>
              <a:t> </a:t>
            </a:r>
            <a:r>
              <a:rPr lang="en-US" dirty="0" smtClean="0"/>
              <a:t>cocoa</a:t>
            </a:r>
            <a:r>
              <a:rPr lang="hu-HU" dirty="0" smtClean="0"/>
              <a:t> </a:t>
            </a:r>
            <a:r>
              <a:rPr lang="en-US" dirty="0" smtClean="0"/>
              <a:t>butter</a:t>
            </a:r>
            <a:r>
              <a:rPr lang="en-US" dirty="0"/>
              <a:t>, </a:t>
            </a:r>
            <a:r>
              <a:rPr lang="en-US" dirty="0" smtClean="0"/>
              <a:t>so </a:t>
            </a:r>
            <a:r>
              <a:rPr lang="en-US" dirty="0"/>
              <a:t>it’s called </a:t>
            </a:r>
            <a:r>
              <a:rPr lang="en-US" dirty="0" smtClean="0"/>
              <a:t>chocolate</a:t>
            </a:r>
            <a:r>
              <a:rPr lang="hu-HU" dirty="0" smtClean="0"/>
              <a:t>, b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/>
              <a:t>it doesn't </a:t>
            </a:r>
            <a:r>
              <a:rPr lang="hu-HU" dirty="0" err="1" smtClean="0"/>
              <a:t>contain</a:t>
            </a:r>
            <a:r>
              <a:rPr lang="en-US" dirty="0" smtClean="0"/>
              <a:t> </a:t>
            </a:r>
            <a:r>
              <a:rPr lang="hu-HU" dirty="0" err="1" smtClean="0"/>
              <a:t>any</a:t>
            </a:r>
            <a:r>
              <a:rPr lang="hu-HU" dirty="0" smtClean="0"/>
              <a:t> </a:t>
            </a:r>
            <a:r>
              <a:rPr lang="en-US" dirty="0" smtClean="0"/>
              <a:t>cocoa</a:t>
            </a:r>
            <a:r>
              <a:rPr lang="hu-HU" dirty="0" smtClean="0"/>
              <a:t> s</a:t>
            </a:r>
            <a:r>
              <a:rPr lang="en-US" dirty="0" err="1" smtClean="0"/>
              <a:t>olids</a:t>
            </a:r>
            <a:r>
              <a:rPr lang="hu-HU" dirty="0" smtClean="0"/>
              <a:t>. </a:t>
            </a:r>
            <a:endParaRPr lang="en-US" dirty="0"/>
          </a:p>
          <a:p>
            <a:endParaRPr lang="hu-H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1" r="1676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488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ferris dir="l"/>
        <p:sndAc>
          <p:stSnd>
            <p:snd r:embed="rId2" name="camera.wav"/>
          </p:stSnd>
        </p:sndAc>
      </p:transition>
    </mc:Choice>
    <mc:Fallback xmlns="">
      <p:transition spd="slow" advClick="0" advTm="15000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My</a:t>
            </a:r>
            <a:r>
              <a:rPr lang="hu-HU" dirty="0" smtClean="0"/>
              <a:t> </a:t>
            </a:r>
            <a:r>
              <a:rPr lang="hu-HU" dirty="0" err="1" smtClean="0"/>
              <a:t>favourite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err="1" smtClean="0"/>
              <a:t>Chocolate</a:t>
            </a:r>
            <a:r>
              <a:rPr lang="hu-HU" dirty="0" smtClean="0"/>
              <a:t>:</a:t>
            </a:r>
            <a:br>
              <a:rPr lang="hu-HU" dirty="0" smtClean="0"/>
            </a:br>
            <a:r>
              <a:rPr lang="hu-HU" dirty="0" smtClean="0"/>
              <a:t>Milka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 smtClean="0"/>
              <a:t>The </a:t>
            </a:r>
            <a:r>
              <a:rPr lang="hu-HU" dirty="0" err="1" smtClean="0"/>
              <a:t>company</a:t>
            </a:r>
            <a:r>
              <a:rPr lang="hu-HU" dirty="0" smtClean="0"/>
              <a:t> </a:t>
            </a:r>
            <a:r>
              <a:rPr lang="hu-HU" dirty="0" err="1" smtClean="0"/>
              <a:t>sells</a:t>
            </a:r>
            <a:r>
              <a:rPr lang="hu-HU" dirty="0" smtClean="0"/>
              <a:t> </a:t>
            </a:r>
            <a:r>
              <a:rPr lang="hu-HU" dirty="0" err="1" smtClean="0"/>
              <a:t>about</a:t>
            </a:r>
            <a:r>
              <a:rPr lang="hu-HU" dirty="0" smtClean="0"/>
              <a:t> 430 </a:t>
            </a:r>
            <a:r>
              <a:rPr lang="hu-HU" dirty="0" err="1" smtClean="0"/>
              <a:t>million</a:t>
            </a:r>
            <a:r>
              <a:rPr lang="hu-HU" dirty="0" smtClean="0"/>
              <a:t> </a:t>
            </a:r>
            <a:r>
              <a:rPr lang="hu-HU" dirty="0" err="1" smtClean="0"/>
              <a:t>bars</a:t>
            </a:r>
            <a:r>
              <a:rPr lang="hu-HU" dirty="0" smtClean="0"/>
              <a:t>, </a:t>
            </a:r>
            <a:r>
              <a:rPr lang="hu-HU" dirty="0" err="1" smtClean="0"/>
              <a:t>bears</a:t>
            </a:r>
            <a:r>
              <a:rPr lang="hu-HU" dirty="0" smtClean="0"/>
              <a:t> and  </a:t>
            </a:r>
            <a:r>
              <a:rPr lang="hu-HU" dirty="0" err="1" smtClean="0"/>
              <a:t>Santas</a:t>
            </a:r>
            <a:r>
              <a:rPr lang="hu-HU" dirty="0" smtClean="0"/>
              <a:t> a </a:t>
            </a:r>
            <a:r>
              <a:rPr lang="hu-HU" dirty="0" err="1" smtClean="0"/>
              <a:t>year</a:t>
            </a:r>
            <a:r>
              <a:rPr lang="hu-HU" dirty="0" smtClean="0"/>
              <a:t>.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chocolate’s</a:t>
            </a:r>
            <a:r>
              <a:rPr lang="hu-HU" dirty="0" smtClean="0"/>
              <a:t> main  </a:t>
            </a:r>
            <a:r>
              <a:rPr lang="hu-HU" dirty="0" err="1" smtClean="0"/>
              <a:t>characteristic</a:t>
            </a:r>
            <a:r>
              <a:rPr lang="hu-HU" dirty="0" smtClean="0"/>
              <a:t> is </a:t>
            </a:r>
            <a:r>
              <a:rPr lang="hu-HU" dirty="0" err="1" smtClean="0"/>
              <a:t>its</a:t>
            </a:r>
            <a:r>
              <a:rPr lang="hu-HU" dirty="0" smtClean="0"/>
              <a:t> </a:t>
            </a:r>
            <a:r>
              <a:rPr lang="hu-HU" dirty="0" err="1" smtClean="0"/>
              <a:t>purple</a:t>
            </a:r>
            <a:r>
              <a:rPr lang="hu-HU" dirty="0" smtClean="0"/>
              <a:t> </a:t>
            </a:r>
            <a:r>
              <a:rPr lang="hu-HU" dirty="0" err="1" smtClean="0"/>
              <a:t>cow</a:t>
            </a:r>
            <a:r>
              <a:rPr lang="hu-HU" dirty="0" smtClean="0"/>
              <a:t>. </a:t>
            </a:r>
          </a:p>
          <a:p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first</a:t>
            </a:r>
            <a:r>
              <a:rPr lang="hu-HU" dirty="0" smtClean="0"/>
              <a:t> </a:t>
            </a:r>
            <a:r>
              <a:rPr lang="hu-HU" dirty="0" err="1" smtClean="0"/>
              <a:t>appeared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1973 </a:t>
            </a:r>
            <a:r>
              <a:rPr lang="hu-HU" dirty="0" err="1" smtClean="0"/>
              <a:t>in</a:t>
            </a:r>
            <a:r>
              <a:rPr lang="hu-HU" dirty="0" smtClean="0"/>
              <a:t> an </a:t>
            </a:r>
            <a:r>
              <a:rPr lang="hu-HU" dirty="0" err="1" smtClean="0"/>
              <a:t>advertisement</a:t>
            </a:r>
            <a:r>
              <a:rPr lang="hu-HU" dirty="0" smtClean="0"/>
              <a:t>. </a:t>
            </a:r>
            <a:r>
              <a:rPr lang="hu-HU" dirty="0" err="1" smtClean="0"/>
              <a:t>Since</a:t>
            </a:r>
            <a:r>
              <a:rPr lang="hu-HU" dirty="0" smtClean="0"/>
              <a:t> 1973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purple</a:t>
            </a:r>
            <a:r>
              <a:rPr lang="hu-HU" dirty="0" smtClean="0"/>
              <a:t> </a:t>
            </a:r>
            <a:r>
              <a:rPr lang="hu-HU" dirty="0" err="1" smtClean="0"/>
              <a:t>cow</a:t>
            </a:r>
            <a:r>
              <a:rPr lang="hu-HU" dirty="0" smtClean="0"/>
              <a:t> </a:t>
            </a:r>
            <a:r>
              <a:rPr lang="hu-HU" dirty="0" err="1" smtClean="0"/>
              <a:t>was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110 </a:t>
            </a:r>
            <a:r>
              <a:rPr lang="hu-HU" dirty="0" err="1" smtClean="0"/>
              <a:t>television</a:t>
            </a:r>
            <a:r>
              <a:rPr lang="hu-HU" dirty="0" smtClean="0"/>
              <a:t> </a:t>
            </a:r>
            <a:r>
              <a:rPr lang="hu-HU" dirty="0" err="1" smtClean="0"/>
              <a:t>advertisements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4" r="9374"/>
          <a:stretch>
            <a:fillRect/>
          </a:stretch>
        </p:blipFill>
        <p:spPr bwMode="auto">
          <a:xfrm>
            <a:off x="611560" y="764704"/>
            <a:ext cx="4464496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36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0">
        <p:checker/>
        <p:sndAc>
          <p:stSnd>
            <p:snd r:embed="rId2" name="chimes.wav"/>
          </p:stSnd>
        </p:sndAc>
      </p:transition>
    </mc:Choice>
    <mc:Fallback xmlns="">
      <p:transition spd="slow" advClick="0" advTm="20000">
        <p:checker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dirty="0" err="1" smtClean="0"/>
              <a:t>good</a:t>
            </a:r>
            <a:r>
              <a:rPr lang="hu-HU" dirty="0" smtClean="0"/>
              <a:t> </a:t>
            </a:r>
            <a:r>
              <a:rPr lang="hu-HU" dirty="0" err="1" smtClean="0"/>
              <a:t>advice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chocolate</a:t>
            </a:r>
            <a:r>
              <a:rPr lang="hu-HU" dirty="0" smtClean="0"/>
              <a:t> </a:t>
            </a:r>
            <a:r>
              <a:rPr lang="hu-HU" dirty="0" err="1" smtClean="0"/>
              <a:t>eaters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 err="1" smtClean="0"/>
              <a:t>It</a:t>
            </a:r>
            <a:r>
              <a:rPr lang="hu-HU" dirty="0" smtClean="0"/>
              <a:t> is </a:t>
            </a:r>
            <a:r>
              <a:rPr lang="hu-HU" dirty="0" err="1" smtClean="0"/>
              <a:t>not</a:t>
            </a:r>
            <a:r>
              <a:rPr lang="hu-HU" dirty="0" smtClean="0"/>
              <a:t> a </a:t>
            </a:r>
            <a:r>
              <a:rPr lang="hu-HU" dirty="0" err="1" smtClean="0"/>
              <a:t>problem</a:t>
            </a:r>
            <a:r>
              <a:rPr lang="hu-HU" dirty="0" smtClean="0"/>
              <a:t> </a:t>
            </a:r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like</a:t>
            </a:r>
            <a:r>
              <a:rPr lang="hu-HU" dirty="0" smtClean="0"/>
              <a:t> </a:t>
            </a:r>
            <a:r>
              <a:rPr lang="hu-HU" dirty="0" err="1" smtClean="0"/>
              <a:t>chocolate</a:t>
            </a:r>
            <a:r>
              <a:rPr lang="hu-HU" dirty="0" smtClean="0"/>
              <a:t> and </a:t>
            </a:r>
            <a:r>
              <a:rPr lang="hu-HU" dirty="0" err="1" smtClean="0"/>
              <a:t>sometimes</a:t>
            </a:r>
            <a:r>
              <a:rPr lang="hu-HU" dirty="0" smtClean="0"/>
              <a:t> </a:t>
            </a:r>
            <a:r>
              <a:rPr lang="hu-HU" dirty="0" err="1" smtClean="0"/>
              <a:t>eat</a:t>
            </a:r>
            <a:r>
              <a:rPr lang="hu-HU" dirty="0" smtClean="0"/>
              <a:t> a bar, </a:t>
            </a:r>
            <a:r>
              <a:rPr lang="hu-HU" dirty="0" err="1" smtClean="0"/>
              <a:t>but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need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be </a:t>
            </a:r>
            <a:r>
              <a:rPr lang="hu-HU" dirty="0" err="1" smtClean="0"/>
              <a:t>careful</a:t>
            </a:r>
            <a:r>
              <a:rPr lang="hu-HU" dirty="0" smtClean="0"/>
              <a:t> </a:t>
            </a:r>
            <a:r>
              <a:rPr lang="hu-HU" dirty="0" err="1" smtClean="0"/>
              <a:t>because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become</a:t>
            </a:r>
            <a:r>
              <a:rPr lang="hu-HU" dirty="0" smtClean="0"/>
              <a:t> a </a:t>
            </a:r>
            <a:r>
              <a:rPr lang="hu-HU" dirty="0" err="1" smtClean="0"/>
              <a:t>chocolate</a:t>
            </a:r>
            <a:r>
              <a:rPr lang="hu-HU" dirty="0" smtClean="0"/>
              <a:t> </a:t>
            </a:r>
            <a:r>
              <a:rPr lang="hu-HU" dirty="0" err="1" smtClean="0"/>
              <a:t>veding</a:t>
            </a:r>
            <a:r>
              <a:rPr lang="hu-HU" dirty="0" smtClean="0"/>
              <a:t> </a:t>
            </a:r>
            <a:r>
              <a:rPr lang="hu-HU" dirty="0" err="1" smtClean="0"/>
              <a:t>machine</a:t>
            </a:r>
            <a:r>
              <a:rPr lang="hu-HU" dirty="0" smtClean="0"/>
              <a:t> and </a:t>
            </a:r>
            <a:r>
              <a:rPr lang="hu-HU" dirty="0" err="1" smtClean="0"/>
              <a:t>won’t</a:t>
            </a:r>
            <a:r>
              <a:rPr lang="hu-HU" dirty="0" smtClean="0"/>
              <a:t> be </a:t>
            </a:r>
            <a:r>
              <a:rPr lang="hu-HU" dirty="0" err="1" smtClean="0"/>
              <a:t>able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quit</a:t>
            </a:r>
            <a:r>
              <a:rPr lang="hu-HU" dirty="0" smtClean="0"/>
              <a:t> of </a:t>
            </a:r>
            <a:r>
              <a:rPr lang="hu-HU" dirty="0" err="1" smtClean="0"/>
              <a:t>it</a:t>
            </a:r>
            <a:r>
              <a:rPr lang="hu-HU" dirty="0" smtClean="0"/>
              <a:t>. </a:t>
            </a:r>
            <a:r>
              <a:rPr lang="hu-HU" dirty="0" err="1" smtClean="0"/>
              <a:t>So</a:t>
            </a:r>
            <a:r>
              <a:rPr lang="hu-HU" dirty="0" smtClean="0"/>
              <a:t>, </a:t>
            </a:r>
            <a:r>
              <a:rPr lang="hu-HU" dirty="0" err="1" smtClean="0"/>
              <a:t>do</a:t>
            </a:r>
            <a:r>
              <a:rPr lang="hu-HU" dirty="0" smtClean="0"/>
              <a:t> </a:t>
            </a:r>
            <a:r>
              <a:rPr lang="hu-HU" dirty="0" err="1" smtClean="0"/>
              <a:t>not</a:t>
            </a:r>
            <a:r>
              <a:rPr lang="hu-HU" dirty="0" smtClean="0"/>
              <a:t> </a:t>
            </a:r>
            <a:r>
              <a:rPr lang="hu-HU" dirty="0" err="1" smtClean="0"/>
              <a:t>become</a:t>
            </a:r>
            <a:r>
              <a:rPr lang="hu-HU" dirty="0" smtClean="0"/>
              <a:t> </a:t>
            </a:r>
            <a:r>
              <a:rPr lang="hu-HU" dirty="0" err="1" smtClean="0"/>
              <a:t>addicted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hu-HU" dirty="0" smtClean="0"/>
              <a:t> and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should</a:t>
            </a:r>
            <a:r>
              <a:rPr lang="hu-HU" dirty="0" smtClean="0"/>
              <a:t> </a:t>
            </a:r>
            <a:r>
              <a:rPr lang="hu-HU" dirty="0" err="1" smtClean="0"/>
              <a:t>learn</a:t>
            </a:r>
            <a:r>
              <a:rPr lang="hu-HU" dirty="0" smtClean="0"/>
              <a:t> </a:t>
            </a:r>
            <a:r>
              <a:rPr lang="hu-HU" dirty="0" err="1" smtClean="0"/>
              <a:t>how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say</a:t>
            </a:r>
            <a:r>
              <a:rPr lang="hu-HU" dirty="0" smtClean="0"/>
              <a:t> ‘no’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" r="302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66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5000">
        <p14:window dir="vert"/>
        <p:sndAc>
          <p:stSnd>
            <p:snd r:embed="rId2" name="voltage.wav"/>
          </p:stSnd>
        </p:sndAc>
      </p:transition>
    </mc:Choice>
    <mc:Fallback xmlns="">
      <p:transition spd="slow" advClick="0" advTm="15000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2699792" y="764704"/>
            <a:ext cx="7242048" cy="1143000"/>
          </a:xfrm>
        </p:spPr>
        <p:txBody>
          <a:bodyPr>
            <a:noAutofit/>
          </a:bodyPr>
          <a:lstStyle/>
          <a:p>
            <a:r>
              <a:rPr lang="hu-HU" sz="2800" dirty="0" err="1" smtClean="0"/>
              <a:t>Thank</a:t>
            </a:r>
            <a:r>
              <a:rPr lang="hu-HU" sz="2800" dirty="0" smtClean="0"/>
              <a:t> </a:t>
            </a:r>
            <a:r>
              <a:rPr lang="hu-HU" sz="2800" dirty="0" err="1" smtClean="0"/>
              <a:t>you</a:t>
            </a:r>
            <a:r>
              <a:rPr lang="hu-HU" sz="2800" dirty="0" smtClean="0"/>
              <a:t> </a:t>
            </a:r>
            <a:r>
              <a:rPr lang="hu-HU" sz="2800" dirty="0" err="1" smtClean="0"/>
              <a:t>for</a:t>
            </a:r>
            <a:r>
              <a:rPr lang="hu-HU" sz="2800" dirty="0" smtClean="0"/>
              <a:t> </a:t>
            </a:r>
            <a:r>
              <a:rPr lang="hu-HU" sz="2800" dirty="0" err="1" smtClean="0"/>
              <a:t>watching</a:t>
            </a:r>
            <a:r>
              <a:rPr lang="hu-HU" sz="2800" dirty="0" smtClean="0"/>
              <a:t> </a:t>
            </a:r>
            <a:r>
              <a:rPr lang="hu-HU" sz="2800" dirty="0" err="1" smtClean="0"/>
              <a:t>my</a:t>
            </a:r>
            <a:r>
              <a:rPr lang="hu-HU" sz="2800" dirty="0" smtClean="0"/>
              <a:t> </a:t>
            </a:r>
            <a:r>
              <a:rPr lang="hu-HU" sz="2800" dirty="0" err="1" smtClean="0"/>
              <a:t>presentation</a:t>
            </a:r>
            <a:r>
              <a:rPr lang="hu-HU" sz="2800" dirty="0" smtClean="0"/>
              <a:t>.</a:t>
            </a:r>
            <a:br>
              <a:rPr lang="hu-HU" sz="2800" dirty="0" smtClean="0"/>
            </a:br>
            <a:r>
              <a:rPr lang="hu-HU" sz="2800" dirty="0" err="1" smtClean="0"/>
              <a:t>hope</a:t>
            </a:r>
            <a:r>
              <a:rPr lang="hu-HU" sz="2800" dirty="0" smtClean="0"/>
              <a:t> </a:t>
            </a:r>
            <a:r>
              <a:rPr lang="hu-HU" sz="2800" dirty="0" err="1" smtClean="0"/>
              <a:t>you</a:t>
            </a:r>
            <a:r>
              <a:rPr lang="hu-HU" sz="2800" dirty="0" smtClean="0"/>
              <a:t> </a:t>
            </a:r>
            <a:r>
              <a:rPr lang="hu-HU" sz="2800" dirty="0" err="1" smtClean="0"/>
              <a:t>enjoyed</a:t>
            </a:r>
            <a:r>
              <a:rPr lang="hu-HU" sz="2800" dirty="0" smtClean="0"/>
              <a:t> </a:t>
            </a:r>
            <a:r>
              <a:rPr lang="hu-HU" sz="2800" dirty="0" err="1" smtClean="0"/>
              <a:t>it</a:t>
            </a:r>
            <a:r>
              <a:rPr lang="hu-HU" sz="2800" dirty="0" smtClean="0"/>
              <a:t>. </a:t>
            </a:r>
            <a:r>
              <a:rPr lang="hu-HU" sz="2800" dirty="0" smtClean="0">
                <a:sym typeface="Wingdings" panose="05000000000000000000" pitchFamily="2" charset="2"/>
              </a:rPr>
              <a:t>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79123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shred/>
        <p:sndAc>
          <p:stSnd>
            <p:snd r:embed="rId2" name="applause.wav"/>
          </p:stSnd>
        </p:sndAc>
      </p:transition>
    </mc:Choice>
    <mc:Fallback xmlns="">
      <p:transition spd="slow" advClick="0" advTm="8000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Did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know</a:t>
            </a:r>
            <a:r>
              <a:rPr lang="hu-HU" dirty="0" smtClean="0"/>
              <a:t>?</a:t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6" name="Szöveg helye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 err="1" smtClean="0"/>
              <a:t>Chocolate</a:t>
            </a:r>
            <a:r>
              <a:rPr lang="hu-HU" dirty="0" smtClean="0"/>
              <a:t> is </a:t>
            </a:r>
            <a:r>
              <a:rPr lang="hu-HU" dirty="0" err="1" smtClean="0"/>
              <a:t>good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your</a:t>
            </a:r>
            <a:r>
              <a:rPr lang="hu-HU" dirty="0" smtClean="0"/>
              <a:t> </a:t>
            </a:r>
            <a:r>
              <a:rPr lang="hu-HU" dirty="0" err="1" smtClean="0"/>
              <a:t>thinking</a:t>
            </a:r>
            <a:r>
              <a:rPr lang="hu-HU" dirty="0" smtClean="0"/>
              <a:t> and most </a:t>
            </a:r>
            <a:r>
              <a:rPr lang="hu-HU" dirty="0" err="1" smtClean="0"/>
              <a:t>people</a:t>
            </a:r>
            <a:r>
              <a:rPr lang="hu-HU" dirty="0" smtClean="0"/>
              <a:t>, </a:t>
            </a:r>
            <a:r>
              <a:rPr lang="hu-HU" dirty="0" err="1" smtClean="0"/>
              <a:t>who</a:t>
            </a:r>
            <a:r>
              <a:rPr lang="hu-HU" dirty="0" smtClean="0"/>
              <a:t> </a:t>
            </a:r>
            <a:r>
              <a:rPr lang="hu-HU" dirty="0" err="1" smtClean="0"/>
              <a:t>got</a:t>
            </a:r>
            <a:r>
              <a:rPr lang="hu-HU" dirty="0" smtClean="0"/>
              <a:t> Nobel </a:t>
            </a:r>
            <a:r>
              <a:rPr lang="hu-HU" dirty="0" err="1" smtClean="0"/>
              <a:t>prize</a:t>
            </a:r>
            <a:r>
              <a:rPr lang="hu-HU" dirty="0" smtClean="0"/>
              <a:t>, </a:t>
            </a:r>
            <a:r>
              <a:rPr lang="hu-HU" dirty="0" err="1" smtClean="0"/>
              <a:t>eats</a:t>
            </a:r>
            <a:r>
              <a:rPr lang="hu-HU" dirty="0" smtClean="0"/>
              <a:t> </a:t>
            </a:r>
            <a:r>
              <a:rPr lang="hu-HU" dirty="0" err="1" smtClean="0"/>
              <a:t>chocolate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Well</a:t>
            </a:r>
            <a:r>
              <a:rPr lang="hu-HU" dirty="0" smtClean="0"/>
              <a:t>, </a:t>
            </a:r>
            <a:r>
              <a:rPr lang="hu-HU" dirty="0" err="1" smtClean="0"/>
              <a:t>chocolate</a:t>
            </a:r>
            <a:r>
              <a:rPr lang="hu-HU" dirty="0" smtClean="0"/>
              <a:t> is </a:t>
            </a:r>
            <a:r>
              <a:rPr lang="hu-HU" dirty="0" err="1" smtClean="0"/>
              <a:t>better</a:t>
            </a:r>
            <a:r>
              <a:rPr lang="hu-HU" dirty="0" smtClean="0"/>
              <a:t> </a:t>
            </a:r>
            <a:r>
              <a:rPr lang="hu-HU" dirty="0" err="1" smtClean="0"/>
              <a:t>than</a:t>
            </a:r>
            <a:r>
              <a:rPr lang="hu-HU" dirty="0" smtClean="0"/>
              <a:t> </a:t>
            </a:r>
            <a:r>
              <a:rPr lang="hu-HU" dirty="0" err="1" smtClean="0"/>
              <a:t>other</a:t>
            </a:r>
            <a:r>
              <a:rPr lang="hu-HU" dirty="0" smtClean="0"/>
              <a:t> </a:t>
            </a:r>
            <a:r>
              <a:rPr lang="hu-HU" dirty="0" err="1" smtClean="0"/>
              <a:t>sweets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your</a:t>
            </a:r>
            <a:r>
              <a:rPr lang="hu-HU" dirty="0" smtClean="0"/>
              <a:t> </a:t>
            </a:r>
            <a:r>
              <a:rPr lang="hu-HU" dirty="0" err="1" smtClean="0"/>
              <a:t>teeth</a:t>
            </a:r>
            <a:r>
              <a:rPr lang="hu-HU" dirty="0" smtClean="0"/>
              <a:t>, </a:t>
            </a:r>
            <a:r>
              <a:rPr lang="hu-HU" dirty="0" err="1" smtClean="0"/>
              <a:t>too</a:t>
            </a:r>
            <a:r>
              <a:rPr lang="hu-HU" dirty="0" smtClean="0"/>
              <a:t>, </a:t>
            </a:r>
            <a:r>
              <a:rPr lang="hu-HU" dirty="0" err="1" smtClean="0"/>
              <a:t>because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doesn’t</a:t>
            </a:r>
            <a:r>
              <a:rPr lang="hu-HU" dirty="0" smtClean="0"/>
              <a:t> </a:t>
            </a:r>
            <a:r>
              <a:rPr lang="hu-HU" dirty="0" err="1" smtClean="0"/>
              <a:t>stick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them</a:t>
            </a:r>
            <a:r>
              <a:rPr lang="hu-HU" dirty="0" smtClean="0"/>
              <a:t>.</a:t>
            </a:r>
            <a:r>
              <a:rPr lang="hu-HU" dirty="0" smtClean="0">
                <a:sym typeface="Wingdings" panose="05000000000000000000" pitchFamily="2" charset="2"/>
              </a:rPr>
              <a:t> </a:t>
            </a:r>
            <a:endParaRPr lang="hu-H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8" r="17488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20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5000">
        <p14:vortex dir="r"/>
        <p:sndAc>
          <p:stSnd>
            <p:snd r:embed="rId2" name="chimes.wav"/>
          </p:stSnd>
        </p:sndAc>
      </p:transition>
    </mc:Choice>
    <mc:Fallback xmlns="">
      <p:transition spd="slow" advClick="0" advTm="15000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The </a:t>
            </a:r>
            <a:r>
              <a:rPr lang="hu-HU" dirty="0" err="1" smtClean="0"/>
              <a:t>day</a:t>
            </a:r>
            <a:r>
              <a:rPr lang="hu-HU" dirty="0" smtClean="0"/>
              <a:t> </a:t>
            </a:r>
            <a:r>
              <a:rPr lang="hu-HU" dirty="0" err="1" smtClean="0"/>
              <a:t>when</a:t>
            </a:r>
            <a:r>
              <a:rPr lang="hu-HU" dirty="0" smtClean="0"/>
              <a:t> </a:t>
            </a:r>
            <a:r>
              <a:rPr lang="hu-HU" dirty="0" err="1" smtClean="0"/>
              <a:t>much</a:t>
            </a:r>
            <a:r>
              <a:rPr lang="hu-HU" dirty="0" smtClean="0"/>
              <a:t> more </a:t>
            </a:r>
            <a:r>
              <a:rPr lang="hu-HU" dirty="0" err="1" smtClean="0"/>
              <a:t>chocolate</a:t>
            </a:r>
            <a:r>
              <a:rPr lang="hu-HU" dirty="0" smtClean="0"/>
              <a:t> is </a:t>
            </a:r>
            <a:r>
              <a:rPr lang="hu-HU" dirty="0" err="1" smtClean="0"/>
              <a:t>sold</a:t>
            </a:r>
            <a:r>
              <a:rPr lang="hu-HU" dirty="0" smtClean="0"/>
              <a:t> </a:t>
            </a:r>
            <a:r>
              <a:rPr lang="hu-HU" dirty="0" err="1" smtClean="0"/>
              <a:t>than</a:t>
            </a:r>
            <a:r>
              <a:rPr lang="hu-HU" dirty="0" smtClean="0"/>
              <a:t> </a:t>
            </a:r>
            <a:r>
              <a:rPr lang="hu-HU" dirty="0" err="1" smtClean="0"/>
              <a:t>ever</a:t>
            </a:r>
            <a:endParaRPr lang="hu-HU" dirty="0"/>
          </a:p>
        </p:txBody>
      </p:sp>
      <p:sp>
        <p:nvSpPr>
          <p:cNvPr id="8" name="Szöveg helye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hu-HU" dirty="0" err="1" smtClean="0"/>
              <a:t>Many</a:t>
            </a:r>
            <a:r>
              <a:rPr lang="hu-HU" dirty="0" smtClean="0"/>
              <a:t> </a:t>
            </a:r>
            <a:r>
              <a:rPr lang="hu-HU" dirty="0" err="1" smtClean="0"/>
              <a:t>people</a:t>
            </a:r>
            <a:r>
              <a:rPr lang="hu-HU" dirty="0" smtClean="0"/>
              <a:t> </a:t>
            </a:r>
            <a:r>
              <a:rPr lang="hu-HU" dirty="0" err="1" smtClean="0"/>
              <a:t>think</a:t>
            </a:r>
            <a:r>
              <a:rPr lang="hu-HU" dirty="0" smtClean="0"/>
              <a:t> </a:t>
            </a:r>
            <a:r>
              <a:rPr lang="hu-HU" dirty="0" err="1" smtClean="0"/>
              <a:t>that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NO1. </a:t>
            </a:r>
            <a:r>
              <a:rPr lang="hu-HU" dirty="0" err="1" smtClean="0"/>
              <a:t>chocolate</a:t>
            </a:r>
            <a:r>
              <a:rPr lang="hu-HU" dirty="0" smtClean="0"/>
              <a:t> </a:t>
            </a:r>
            <a:r>
              <a:rPr lang="hu-HU" dirty="0" err="1" smtClean="0"/>
              <a:t>day</a:t>
            </a:r>
            <a:r>
              <a:rPr lang="hu-HU" dirty="0" smtClean="0"/>
              <a:t> is Valentin’s </a:t>
            </a:r>
            <a:r>
              <a:rPr lang="hu-HU" dirty="0" err="1" smtClean="0"/>
              <a:t>day</a:t>
            </a:r>
            <a:r>
              <a:rPr lang="hu-HU" dirty="0" smtClean="0"/>
              <a:t>.</a:t>
            </a:r>
            <a:r>
              <a:rPr lang="en-US" dirty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tell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truth</a:t>
            </a:r>
            <a:r>
              <a:rPr lang="hu-HU" dirty="0" smtClean="0"/>
              <a:t>, </a:t>
            </a:r>
            <a:r>
              <a:rPr lang="en-US" dirty="0" smtClean="0"/>
              <a:t>more </a:t>
            </a:r>
            <a:r>
              <a:rPr lang="en-US" dirty="0"/>
              <a:t>than 36 million </a:t>
            </a:r>
            <a:r>
              <a:rPr lang="en-US" dirty="0" smtClean="0"/>
              <a:t>heart-shaped</a:t>
            </a:r>
            <a:r>
              <a:rPr lang="hu-HU" dirty="0" smtClean="0"/>
              <a:t> </a:t>
            </a:r>
            <a:r>
              <a:rPr lang="en-US" dirty="0" smtClean="0"/>
              <a:t>boxes </a:t>
            </a:r>
            <a:r>
              <a:rPr lang="en-US" dirty="0"/>
              <a:t>of </a:t>
            </a:r>
            <a:r>
              <a:rPr lang="hu-HU" dirty="0" err="1" smtClean="0"/>
              <a:t>sweets</a:t>
            </a:r>
            <a:r>
              <a:rPr lang="hu-HU" dirty="0" smtClean="0"/>
              <a:t> </a:t>
            </a:r>
            <a:r>
              <a:rPr lang="en-US" dirty="0" smtClean="0"/>
              <a:t>are </a:t>
            </a:r>
            <a:r>
              <a:rPr lang="hu-HU" dirty="0" err="1" smtClean="0"/>
              <a:t>eaten</a:t>
            </a:r>
            <a:r>
              <a:rPr lang="en-US" dirty="0" smtClean="0"/>
              <a:t> </a:t>
            </a:r>
            <a:r>
              <a:rPr lang="en-US" dirty="0" err="1" smtClean="0"/>
              <a:t>th</a:t>
            </a:r>
            <a:r>
              <a:rPr lang="hu-HU" dirty="0" err="1" smtClean="0"/>
              <a:t>at</a:t>
            </a:r>
            <a:r>
              <a:rPr lang="en-US" dirty="0" smtClean="0"/>
              <a:t> day</a:t>
            </a:r>
            <a:r>
              <a:rPr lang="hu-HU" dirty="0" smtClean="0"/>
              <a:t>, </a:t>
            </a:r>
            <a:r>
              <a:rPr lang="hu-HU" dirty="0" err="1"/>
              <a:t>b</a:t>
            </a:r>
            <a:r>
              <a:rPr lang="hu-HU" dirty="0" err="1" smtClean="0"/>
              <a:t>ut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real</a:t>
            </a:r>
            <a:r>
              <a:rPr lang="hu-HU" dirty="0" smtClean="0"/>
              <a:t> </a:t>
            </a:r>
            <a:r>
              <a:rPr lang="hu-HU" dirty="0" err="1" smtClean="0"/>
              <a:t>other</a:t>
            </a:r>
            <a:r>
              <a:rPr lang="hu-HU" dirty="0" smtClean="0"/>
              <a:t> </a:t>
            </a:r>
            <a:r>
              <a:rPr lang="hu-HU" dirty="0" err="1" smtClean="0"/>
              <a:t>holidays</a:t>
            </a:r>
            <a:r>
              <a:rPr lang="hu-HU" dirty="0" smtClean="0"/>
              <a:t> </a:t>
            </a:r>
            <a:r>
              <a:rPr lang="hu-HU" dirty="0" err="1" smtClean="0"/>
              <a:t>like</a:t>
            </a:r>
            <a:r>
              <a:rPr lang="hu-HU" dirty="0" smtClean="0"/>
              <a:t> </a:t>
            </a:r>
            <a:r>
              <a:rPr lang="hu-HU" dirty="0" err="1" smtClean="0"/>
              <a:t>Christmas</a:t>
            </a:r>
            <a:r>
              <a:rPr lang="hu-HU" dirty="0" smtClean="0"/>
              <a:t>,</a:t>
            </a:r>
            <a:r>
              <a:rPr lang="hu-HU" dirty="0" err="1" smtClean="0"/>
              <a:t>Easter</a:t>
            </a:r>
            <a:r>
              <a:rPr lang="hu-HU" dirty="0" smtClean="0"/>
              <a:t> and </a:t>
            </a:r>
            <a:r>
              <a:rPr lang="hu-HU" dirty="0" err="1" smtClean="0"/>
              <a:t>Halloween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bigger</a:t>
            </a:r>
            <a:r>
              <a:rPr lang="hu-HU" dirty="0" smtClean="0"/>
              <a:t> </a:t>
            </a:r>
            <a:r>
              <a:rPr lang="hu-HU" dirty="0" err="1" smtClean="0"/>
              <a:t>events</a:t>
            </a:r>
            <a:r>
              <a:rPr lang="hu-HU" dirty="0" smtClean="0"/>
              <a:t> of </a:t>
            </a:r>
            <a:r>
              <a:rPr lang="hu-HU" dirty="0" err="1" smtClean="0"/>
              <a:t>that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8" r="18738"/>
          <a:stretch>
            <a:fillRect/>
          </a:stretch>
        </p:blipFill>
        <p:spPr bwMode="auto">
          <a:xfrm>
            <a:off x="611560" y="980728"/>
            <a:ext cx="4206240" cy="420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78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20000">
        <p14:honeycomb/>
        <p:sndAc>
          <p:stSnd>
            <p:snd r:embed="rId2" name="push.wav"/>
          </p:stSnd>
        </p:sndAc>
      </p:transition>
    </mc:Choice>
    <mc:Fallback xmlns="">
      <p:transition spd="slow" advClick="0" advTm="20000">
        <p:fade/>
        <p:sndAc>
          <p:stSnd>
            <p:snd r:embed="rId4" name="pu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err="1" smtClean="0"/>
              <a:t>how</a:t>
            </a:r>
            <a:r>
              <a:rPr lang="hu-HU" dirty="0" smtClean="0"/>
              <a:t> </a:t>
            </a:r>
            <a:r>
              <a:rPr lang="hu-HU" dirty="0" err="1" smtClean="0"/>
              <a:t>many</a:t>
            </a:r>
            <a:r>
              <a:rPr lang="hu-HU" dirty="0" smtClean="0"/>
              <a:t> </a:t>
            </a:r>
            <a:r>
              <a:rPr lang="hu-HU" dirty="0" err="1" smtClean="0"/>
              <a:t>chocolate</a:t>
            </a:r>
            <a:r>
              <a:rPr lang="hu-HU" dirty="0" smtClean="0"/>
              <a:t> is  </a:t>
            </a:r>
            <a:r>
              <a:rPr lang="hu-HU" dirty="0" err="1" smtClean="0"/>
              <a:t>healthy</a:t>
            </a:r>
            <a:r>
              <a:rPr lang="hu-HU" dirty="0" smtClean="0"/>
              <a:t>?</a:t>
            </a:r>
            <a:endParaRPr lang="hu-HU" dirty="0"/>
          </a:p>
        </p:txBody>
      </p:sp>
      <p:sp>
        <p:nvSpPr>
          <p:cNvPr id="6" name="Szöveg helye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 err="1" smtClean="0"/>
              <a:t>There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so</a:t>
            </a:r>
            <a:r>
              <a:rPr lang="hu-HU" dirty="0" smtClean="0"/>
              <a:t> </a:t>
            </a:r>
            <a:r>
              <a:rPr lang="hu-HU" dirty="0" err="1" smtClean="0"/>
              <a:t>many</a:t>
            </a:r>
            <a:r>
              <a:rPr lang="hu-HU" dirty="0" smtClean="0"/>
              <a:t> </a:t>
            </a:r>
            <a:r>
              <a:rPr lang="hu-HU" dirty="0" err="1" smtClean="0"/>
              <a:t>chocolates</a:t>
            </a:r>
            <a:r>
              <a:rPr lang="hu-HU" dirty="0" smtClean="0"/>
              <a:t> </a:t>
            </a:r>
            <a:r>
              <a:rPr lang="hu-HU" dirty="0" err="1" smtClean="0"/>
              <a:t>but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healthiest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list</a:t>
            </a:r>
            <a:r>
              <a:rPr lang="hu-HU" dirty="0" smtClean="0"/>
              <a:t> 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dark</a:t>
            </a:r>
            <a:r>
              <a:rPr lang="hu-HU" dirty="0" smtClean="0"/>
              <a:t> </a:t>
            </a:r>
            <a:r>
              <a:rPr lang="hu-HU" dirty="0" err="1" smtClean="0"/>
              <a:t>one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It’s</a:t>
            </a:r>
            <a:r>
              <a:rPr lang="hu-HU" dirty="0" smtClean="0"/>
              <a:t> </a:t>
            </a:r>
            <a:r>
              <a:rPr lang="hu-HU" dirty="0" err="1" smtClean="0"/>
              <a:t>good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your</a:t>
            </a:r>
            <a:r>
              <a:rPr lang="hu-HU" dirty="0" smtClean="0"/>
              <a:t> </a:t>
            </a:r>
            <a:r>
              <a:rPr lang="hu-HU" dirty="0" err="1" smtClean="0"/>
              <a:t>cardiovascular</a:t>
            </a:r>
            <a:r>
              <a:rPr lang="hu-HU" dirty="0" smtClean="0"/>
              <a:t> </a:t>
            </a:r>
            <a:r>
              <a:rPr lang="hu-HU" dirty="0" err="1" smtClean="0"/>
              <a:t>system</a:t>
            </a:r>
            <a:r>
              <a:rPr lang="hu-HU" dirty="0" smtClean="0"/>
              <a:t>, </a:t>
            </a:r>
            <a:r>
              <a:rPr lang="hu-HU" dirty="0" err="1" smtClean="0"/>
              <a:t>but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need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be </a:t>
            </a:r>
            <a:r>
              <a:rPr lang="hu-HU" dirty="0" err="1" smtClean="0"/>
              <a:t>careful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hu-HU" dirty="0" smtClean="0"/>
              <a:t>, </a:t>
            </a:r>
            <a:r>
              <a:rPr lang="hu-HU" dirty="0" err="1" smtClean="0"/>
              <a:t>because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fatter</a:t>
            </a:r>
            <a:r>
              <a:rPr lang="hu-HU" dirty="0" smtClean="0"/>
              <a:t> and </a:t>
            </a:r>
            <a:r>
              <a:rPr lang="hu-HU" dirty="0" err="1" smtClean="0"/>
              <a:t>fatter</a:t>
            </a:r>
            <a:r>
              <a:rPr lang="hu-HU" dirty="0" smtClean="0"/>
              <a:t> </a:t>
            </a:r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eat</a:t>
            </a:r>
            <a:r>
              <a:rPr lang="hu-HU" dirty="0" smtClean="0"/>
              <a:t> </a:t>
            </a:r>
            <a:r>
              <a:rPr lang="hu-HU" dirty="0" err="1" smtClean="0"/>
              <a:t>too</a:t>
            </a:r>
            <a:r>
              <a:rPr lang="hu-HU" dirty="0" smtClean="0"/>
              <a:t> </a:t>
            </a:r>
            <a:r>
              <a:rPr lang="hu-HU" dirty="0" err="1" smtClean="0"/>
              <a:t>much</a:t>
            </a:r>
            <a:r>
              <a:rPr lang="hu-HU" dirty="0" smtClean="0"/>
              <a:t> of </a:t>
            </a:r>
            <a:r>
              <a:rPr lang="hu-HU" dirty="0" err="1" smtClean="0"/>
              <a:t>it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 b="19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46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0">
        <p14:ripple/>
        <p:sndAc>
          <p:stSnd>
            <p:snd r:embed="rId2" name="wind.wav"/>
          </p:stSnd>
        </p:sndAc>
      </p:transition>
    </mc:Choice>
    <mc:Fallback xmlns="">
      <p:transition spd="slow" advClick="0" advTm="20000">
        <p:fade/>
        <p:sndAc>
          <p:stSnd>
            <p:snd r:embed="rId4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Our</a:t>
            </a:r>
            <a:r>
              <a:rPr lang="hu-HU" dirty="0" smtClean="0"/>
              <a:t> hungaricum:</a:t>
            </a:r>
            <a:br>
              <a:rPr lang="hu-HU" dirty="0" smtClean="0"/>
            </a:br>
            <a:r>
              <a:rPr lang="hu-HU" dirty="0" smtClean="0"/>
              <a:t>The pöttyös Túró </a:t>
            </a:r>
            <a:r>
              <a:rPr lang="hu-HU" dirty="0" err="1" smtClean="0"/>
              <a:t>rudi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Dots are already 46 years old </a:t>
            </a:r>
            <a:r>
              <a:rPr lang="hu-HU" dirty="0" err="1" smtClean="0"/>
              <a:t>now</a:t>
            </a:r>
            <a:r>
              <a:rPr lang="hu-HU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it took 12 years to develop the perfect recipe. The first </a:t>
            </a:r>
            <a:r>
              <a:rPr lang="en-US" dirty="0" smtClean="0"/>
              <a:t>little</a:t>
            </a:r>
            <a:r>
              <a:rPr lang="hu-HU" dirty="0" smtClean="0"/>
              <a:t> </a:t>
            </a:r>
            <a:r>
              <a:rPr lang="en-US" dirty="0" smtClean="0"/>
              <a:t>brown </a:t>
            </a:r>
            <a:r>
              <a:rPr lang="en-US" dirty="0"/>
              <a:t>stick was born in 1963 and made from curd cheese rolled </a:t>
            </a:r>
            <a:r>
              <a:rPr lang="en-US" dirty="0" smtClean="0"/>
              <a:t>in </a:t>
            </a:r>
            <a:r>
              <a:rPr lang="en-US" dirty="0"/>
              <a:t>chocolate. The main producers Danone and Friesland keep their recipes for </a:t>
            </a:r>
            <a:r>
              <a:rPr lang="en-US" dirty="0" err="1"/>
              <a:t>Túró</a:t>
            </a:r>
            <a:r>
              <a:rPr lang="en-US" dirty="0"/>
              <a:t> Rudi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biggest</a:t>
            </a:r>
            <a:r>
              <a:rPr lang="hu-HU" dirty="0" smtClean="0"/>
              <a:t> </a:t>
            </a:r>
            <a:r>
              <a:rPr lang="en-US" dirty="0" smtClean="0"/>
              <a:t> secret</a:t>
            </a:r>
            <a:r>
              <a:rPr lang="hu-HU" dirty="0" smtClean="0"/>
              <a:t> </a:t>
            </a:r>
            <a:r>
              <a:rPr lang="hu-HU" dirty="0" err="1" smtClean="0"/>
              <a:t>ever</a:t>
            </a:r>
            <a:r>
              <a:rPr lang="en-US" dirty="0" smtClean="0"/>
              <a:t>.</a:t>
            </a:r>
            <a:endParaRPr lang="hu-HU" dirty="0" smtClean="0"/>
          </a:p>
          <a:p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buy</a:t>
            </a:r>
            <a:r>
              <a:rPr lang="hu-HU" dirty="0" smtClean="0"/>
              <a:t> </a:t>
            </a:r>
            <a:r>
              <a:rPr lang="hu-HU" dirty="0" err="1" smtClean="0"/>
              <a:t>other</a:t>
            </a:r>
            <a:r>
              <a:rPr lang="hu-HU" dirty="0" smtClean="0"/>
              <a:t> </a:t>
            </a:r>
            <a:r>
              <a:rPr lang="hu-HU" dirty="0" err="1" smtClean="0"/>
              <a:t>similar</a:t>
            </a:r>
            <a:r>
              <a:rPr lang="hu-HU" dirty="0" smtClean="0"/>
              <a:t> </a:t>
            </a:r>
            <a:r>
              <a:rPr lang="hu-HU" dirty="0" err="1" smtClean="0"/>
              <a:t>desserts</a:t>
            </a:r>
            <a:r>
              <a:rPr lang="hu-HU" dirty="0" smtClean="0"/>
              <a:t>, </a:t>
            </a:r>
            <a:r>
              <a:rPr lang="hu-HU" dirty="0" err="1" smtClean="0"/>
              <a:t>too</a:t>
            </a:r>
            <a:r>
              <a:rPr lang="hu-HU" dirty="0" smtClean="0"/>
              <a:t>,</a:t>
            </a:r>
          </a:p>
          <a:p>
            <a:r>
              <a:rPr lang="hu-HU" dirty="0" err="1" smtClean="0"/>
              <a:t>but</a:t>
            </a:r>
            <a:r>
              <a:rPr lang="hu-HU" dirty="0" smtClean="0"/>
              <a:t> </a:t>
            </a:r>
            <a:r>
              <a:rPr lang="hu-HU" dirty="0" err="1" smtClean="0"/>
              <a:t>they</a:t>
            </a:r>
            <a:r>
              <a:rPr lang="hu-HU" dirty="0" smtClean="0"/>
              <a:t> </a:t>
            </a:r>
            <a:r>
              <a:rPr lang="hu-HU" dirty="0" err="1" smtClean="0"/>
              <a:t>aren’t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same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real</a:t>
            </a:r>
            <a:r>
              <a:rPr lang="hu-HU" dirty="0" smtClean="0"/>
              <a:t> </a:t>
            </a:r>
            <a:r>
              <a:rPr lang="hu-HU" dirty="0" err="1" smtClean="0"/>
              <a:t>one</a:t>
            </a:r>
            <a:r>
              <a:rPr lang="hu-HU" dirty="0" smtClean="0"/>
              <a:t> </a:t>
            </a:r>
            <a:r>
              <a:rPr lang="hu-HU" dirty="0" smtClean="0">
                <a:sym typeface="Wingdings" panose="05000000000000000000" pitchFamily="2" charset="2"/>
              </a:rPr>
              <a:t></a:t>
            </a:r>
            <a:endParaRPr lang="hu-H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8" r="17238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125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5000">
        <p:dissolve/>
        <p:sndAc>
          <p:stSnd>
            <p:snd r:embed="rId2" name="arrow.wav"/>
          </p:stSnd>
        </p:sndAc>
      </p:transition>
    </mc:Choice>
    <mc:Fallback xmlns="">
      <p:transition spd="slow" advClick="0" advTm="25000">
        <p:dissolve/>
        <p:sndAc>
          <p:stSnd>
            <p:snd r:embed="rId4" name="arrow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The No1 </a:t>
            </a:r>
            <a:r>
              <a:rPr lang="hu-HU" dirty="0" err="1" smtClean="0"/>
              <a:t>chocolate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From the 1940’s Pietro Ferrero developed a wide variety of confections that are sold first </a:t>
            </a:r>
            <a:r>
              <a:rPr lang="en-US" dirty="0" smtClean="0"/>
              <a:t>in</a:t>
            </a:r>
            <a:r>
              <a:rPr lang="hu-HU" dirty="0" smtClean="0"/>
              <a:t> </a:t>
            </a:r>
            <a:r>
              <a:rPr lang="en-US" dirty="0" smtClean="0"/>
              <a:t>Italy</a:t>
            </a:r>
            <a:r>
              <a:rPr lang="hu-HU" dirty="0" smtClean="0"/>
              <a:t>, </a:t>
            </a:r>
            <a:r>
              <a:rPr lang="en-US" dirty="0" smtClean="0"/>
              <a:t>other </a:t>
            </a:r>
            <a:r>
              <a:rPr lang="en-US" dirty="0"/>
              <a:t>European countries, then to other countries throughout the </a:t>
            </a:r>
            <a:r>
              <a:rPr lang="en-US" dirty="0" smtClean="0"/>
              <a:t>world.</a:t>
            </a:r>
            <a:endParaRPr lang="hu-HU" dirty="0" smtClean="0"/>
          </a:p>
          <a:p>
            <a:r>
              <a:rPr lang="en-US" dirty="0" err="1" smtClean="0"/>
              <a:t>Ferrero</a:t>
            </a:r>
            <a:r>
              <a:rPr lang="en-US" dirty="0" smtClean="0"/>
              <a:t> </a:t>
            </a:r>
            <a:r>
              <a:rPr lang="en-US" dirty="0"/>
              <a:t>Roche has </a:t>
            </a:r>
            <a:r>
              <a:rPr lang="en-US" dirty="0" smtClean="0"/>
              <a:t>distinctive</a:t>
            </a:r>
            <a:r>
              <a:rPr lang="hu-HU" dirty="0" smtClean="0"/>
              <a:t> </a:t>
            </a:r>
            <a:r>
              <a:rPr lang="en-US" dirty="0" smtClean="0"/>
              <a:t>gold </a:t>
            </a:r>
            <a:r>
              <a:rPr lang="en-US" dirty="0"/>
              <a:t>foil wrapper, unique premium packaging and high </a:t>
            </a:r>
            <a:r>
              <a:rPr lang="en-US" dirty="0" smtClean="0"/>
              <a:t>quality</a:t>
            </a:r>
            <a:r>
              <a:rPr lang="hu-HU" dirty="0" smtClean="0"/>
              <a:t> </a:t>
            </a:r>
            <a:r>
              <a:rPr lang="en-US" dirty="0" smtClean="0"/>
              <a:t>hazelnut </a:t>
            </a:r>
            <a:r>
              <a:rPr lang="hu-HU" dirty="0" smtClean="0"/>
              <a:t>ball</a:t>
            </a:r>
            <a:r>
              <a:rPr lang="en-US" dirty="0" smtClean="0"/>
              <a:t>s</a:t>
            </a:r>
            <a:r>
              <a:rPr lang="en-US" dirty="0"/>
              <a:t>.</a:t>
            </a:r>
            <a:endParaRPr lang="hu-H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4" r="1664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43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5000">
        <p14:doors dir="vert"/>
        <p:sndAc>
          <p:stSnd>
            <p:snd r:embed="rId2" name="camera.wav"/>
          </p:stSnd>
        </p:sndAc>
      </p:transition>
    </mc:Choice>
    <mc:Fallback xmlns="">
      <p:transition spd="slow" advClick="0" advTm="25000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Did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know</a:t>
            </a:r>
            <a:r>
              <a:rPr lang="hu-HU" dirty="0"/>
              <a:t>?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KitKat wasn’t originally the name of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en-US" dirty="0" smtClean="0"/>
              <a:t>chocolate </a:t>
            </a:r>
            <a:r>
              <a:rPr lang="en-US" dirty="0"/>
              <a:t>but a certain pie which was served in </a:t>
            </a:r>
            <a:r>
              <a:rPr lang="en-US" dirty="0" smtClean="0"/>
              <a:t>the</a:t>
            </a:r>
            <a:r>
              <a:rPr lang="hu-HU" dirty="0" smtClean="0"/>
              <a:t> </a:t>
            </a:r>
            <a:r>
              <a:rPr lang="en-US" dirty="0" smtClean="0"/>
              <a:t>18th </a:t>
            </a:r>
            <a:r>
              <a:rPr lang="en-US" dirty="0"/>
              <a:t>century in a political Kit-Cat Club in London. </a:t>
            </a:r>
            <a:endParaRPr lang="hu-H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0" r="1912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14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  <p:sndAc>
          <p:stSnd>
            <p:snd r:embed="rId2" name="camera.wav"/>
          </p:stSnd>
        </p:sndAc>
      </p:transition>
    </mc:Choice>
    <mc:Fallback xmlns="">
      <p:transition spd="slow" advClick="0" advTm="10000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The </a:t>
            </a:r>
            <a:r>
              <a:rPr lang="hu-HU" dirty="0" err="1" smtClean="0"/>
              <a:t>bears</a:t>
            </a:r>
            <a:r>
              <a:rPr lang="hu-HU" dirty="0" smtClean="0"/>
              <a:t>’ </a:t>
            </a:r>
            <a:r>
              <a:rPr lang="hu-HU" dirty="0" err="1" smtClean="0"/>
              <a:t>chocolate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/>
              <a:t>Toblerone</a:t>
            </a:r>
            <a:r>
              <a:rPr lang="en-US" dirty="0" smtClean="0"/>
              <a:t> </a:t>
            </a:r>
            <a:r>
              <a:rPr lang="en-US" dirty="0"/>
              <a:t>was created by </a:t>
            </a:r>
            <a:r>
              <a:rPr lang="en-US" dirty="0" smtClean="0"/>
              <a:t>Theodor Tobler</a:t>
            </a:r>
            <a:r>
              <a:rPr lang="hu-HU" dirty="0" smtClean="0"/>
              <a:t>.</a:t>
            </a:r>
          </a:p>
          <a:p>
            <a:r>
              <a:rPr lang="en-US" dirty="0" smtClean="0"/>
              <a:t>It </a:t>
            </a:r>
            <a:r>
              <a:rPr lang="en-US" dirty="0"/>
              <a:t>is </a:t>
            </a:r>
            <a:r>
              <a:rPr lang="en-US" dirty="0" smtClean="0"/>
              <a:t>a</a:t>
            </a:r>
            <a:r>
              <a:rPr lang="hu-HU" dirty="0" smtClean="0"/>
              <a:t> </a:t>
            </a:r>
            <a:r>
              <a:rPr lang="en-US" dirty="0" smtClean="0"/>
              <a:t>unique </a:t>
            </a:r>
            <a:r>
              <a:rPr lang="en-US" dirty="0"/>
              <a:t>milk chocolate including nougat, almonds and honey with a triangular shape</a:t>
            </a:r>
            <a:r>
              <a:rPr lang="en-US" dirty="0" smtClean="0"/>
              <a:t>.</a:t>
            </a:r>
            <a:r>
              <a:rPr lang="hu-HU" dirty="0" smtClean="0"/>
              <a:t> T</a:t>
            </a:r>
            <a:r>
              <a:rPr lang="en-US" dirty="0" smtClean="0"/>
              <a:t>he </a:t>
            </a:r>
            <a:r>
              <a:rPr lang="en-US" dirty="0"/>
              <a:t>logo contains a bear, the emblem of the city.</a:t>
            </a:r>
            <a:endParaRPr lang="hu-H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3" r="24173"/>
          <a:stretch>
            <a:fillRect/>
          </a:stretch>
        </p:blipFill>
        <p:spPr bwMode="auto">
          <a:xfrm>
            <a:off x="683568" y="980728"/>
            <a:ext cx="4206240" cy="420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18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5000">
        <p14:prism/>
        <p:sndAc>
          <p:stSnd>
            <p:snd r:embed="rId2" name="push.wav"/>
          </p:stSnd>
        </p:sndAc>
      </p:transition>
    </mc:Choice>
    <mc:Fallback xmlns="">
      <p:transition spd="slow" advClick="0" advTm="15000">
        <p:fade/>
        <p:sndAc>
          <p:stSnd>
            <p:snd r:embed="rId4" name="pu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Go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mars! 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The Original Mars bar was in "Believe" packaging and not many years ago it got the name </a:t>
            </a:r>
            <a:r>
              <a:rPr lang="en-US" dirty="0" smtClean="0"/>
              <a:t>of</a:t>
            </a:r>
            <a:r>
              <a:rPr lang="hu-HU" dirty="0" smtClean="0"/>
              <a:t> </a:t>
            </a:r>
            <a:r>
              <a:rPr lang="en-US" dirty="0" smtClean="0"/>
              <a:t>Mars showing </a:t>
            </a:r>
            <a:r>
              <a:rPr lang="en-US" dirty="0"/>
              <a:t>that the producers support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en-US" dirty="0" err="1" smtClean="0"/>
              <a:t>Engl</a:t>
            </a:r>
            <a:r>
              <a:rPr lang="hu-HU" dirty="0" err="1" smtClean="0"/>
              <a:t>ish</a:t>
            </a:r>
            <a:r>
              <a:rPr lang="en-US" dirty="0" smtClean="0"/>
              <a:t> </a:t>
            </a:r>
            <a:r>
              <a:rPr lang="en-US" dirty="0"/>
              <a:t>national</a:t>
            </a:r>
          </a:p>
          <a:p>
            <a:r>
              <a:rPr lang="en-US" dirty="0"/>
              <a:t>football team</a:t>
            </a:r>
            <a:r>
              <a:rPr lang="en-US" dirty="0" smtClean="0"/>
              <a:t>.</a:t>
            </a:r>
            <a:r>
              <a:rPr lang="hu-HU" dirty="0" smtClean="0">
                <a:sym typeface="Wingdings" panose="05000000000000000000" pitchFamily="2" charset="2"/>
              </a:rPr>
              <a:t></a:t>
            </a:r>
            <a:endParaRPr lang="hu-H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8" r="17988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027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  <p:sndAc>
          <p:stSnd>
            <p:snd r:embed="rId2" name="click.wav"/>
          </p:stSnd>
        </p:sndAc>
      </p:transition>
    </mc:Choice>
    <mc:Fallback xmlns="">
      <p:transition spd="slow" advClick="0" advTm="15000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ényűző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ényűző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ényűző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180</TotalTime>
  <Words>541</Words>
  <Application>Microsoft Office PowerPoint</Application>
  <PresentationFormat>Diavetítés a képernyőre (4:3 oldalarány)</PresentationFormat>
  <Paragraphs>35</Paragraphs>
  <Slides>13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Fényűző</vt:lpstr>
      <vt:lpstr>My sweets</vt:lpstr>
      <vt:lpstr>Did you know?   </vt:lpstr>
      <vt:lpstr>  The day when much more chocolate is sold than ever</vt:lpstr>
      <vt:lpstr>                  how many chocolate is  healthy?</vt:lpstr>
      <vt:lpstr>Our hungaricum: The pöttyös Túró rudi</vt:lpstr>
      <vt:lpstr>The No1 chocolate  </vt:lpstr>
      <vt:lpstr>Did you know?</vt:lpstr>
      <vt:lpstr>The bears’ chocolate</vt:lpstr>
      <vt:lpstr>Go to the mars! </vt:lpstr>
      <vt:lpstr>The white chocolate’s secret </vt:lpstr>
      <vt:lpstr>My favourite Chocolate: Milka  </vt:lpstr>
      <vt:lpstr>A good advice to the chocolate eaters</vt:lpstr>
      <vt:lpstr>Thank you for watching my presentation. hope you enjoyed it. 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sweet</dc:title>
  <dc:creator>user</dc:creator>
  <cp:lastModifiedBy>user</cp:lastModifiedBy>
  <cp:revision>21</cp:revision>
  <dcterms:created xsi:type="dcterms:W3CDTF">2015-05-28T12:55:08Z</dcterms:created>
  <dcterms:modified xsi:type="dcterms:W3CDTF">2015-06-04T14:27:39Z</dcterms:modified>
</cp:coreProperties>
</file>