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6" r:id="rId9"/>
    <p:sldId id="267" r:id="rId10"/>
    <p:sldId id="264" r:id="rId11"/>
    <p:sldId id="260" r:id="rId12"/>
    <p:sldId id="268" r:id="rId13"/>
    <p:sldId id="262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83F9BA6-7C56-42C3-BB3F-EDCF270DD032}" type="datetimeFigureOut">
              <a:rPr lang="hu-HU" smtClean="0"/>
              <a:pPr/>
              <a:t>2015.06.04.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88007A1-F42C-4C64-A214-F1F23A0C600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6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8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9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4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5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6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6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3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7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6000" dirty="0" err="1" smtClean="0"/>
              <a:t>My</a:t>
            </a:r>
            <a:r>
              <a:rPr lang="hu-HU" sz="6000" dirty="0" smtClean="0"/>
              <a:t> </a:t>
            </a:r>
            <a:r>
              <a:rPr lang="hu-HU" sz="6000" dirty="0" err="1" smtClean="0"/>
              <a:t>sweets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Made </a:t>
            </a:r>
            <a:r>
              <a:rPr lang="hu-HU" dirty="0" err="1" smtClean="0"/>
              <a:t>by</a:t>
            </a:r>
            <a:r>
              <a:rPr lang="hu-HU" dirty="0" smtClean="0"/>
              <a:t> Gréta Mizsei</a:t>
            </a:r>
          </a:p>
          <a:p>
            <a:r>
              <a:rPr lang="hu-HU" dirty="0" smtClean="0"/>
              <a:t>Mátyás Molnár </a:t>
            </a:r>
            <a:r>
              <a:rPr lang="hu-HU" dirty="0" err="1" smtClean="0"/>
              <a:t>Primary</a:t>
            </a:r>
            <a:r>
              <a:rPr lang="hu-HU" dirty="0" smtClean="0"/>
              <a:t> </a:t>
            </a:r>
            <a:r>
              <a:rPr lang="hu-HU" dirty="0" err="1" smtClean="0"/>
              <a:t>School</a:t>
            </a:r>
            <a:r>
              <a:rPr lang="hu-HU" dirty="0" smtClean="0"/>
              <a:t> of Vaja</a:t>
            </a:r>
          </a:p>
          <a:p>
            <a:r>
              <a:rPr lang="hu-HU" dirty="0" err="1" smtClean="0"/>
              <a:t>Class</a:t>
            </a:r>
            <a:r>
              <a:rPr lang="hu-HU" dirty="0" smtClean="0"/>
              <a:t> 8a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20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  <p:sndAc>
          <p:stSnd>
            <p:snd r:embed="rId2" name="drumroll.wav"/>
          </p:stSnd>
        </p:sndAc>
      </p:transition>
    </mc:Choice>
    <mc:Fallback xmlns="">
      <p:transition spd="slow" advClick="0" advTm="10000">
        <p:circl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white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’s </a:t>
            </a:r>
            <a:r>
              <a:rPr lang="hu-HU" dirty="0" err="1" smtClean="0"/>
              <a:t>secret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err="1" smtClean="0"/>
              <a:t>Why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white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 </a:t>
            </a:r>
            <a:r>
              <a:rPr lang="hu-HU" dirty="0" err="1" smtClean="0"/>
              <a:t>white</a:t>
            </a:r>
            <a:r>
              <a:rPr lang="hu-HU" dirty="0" smtClean="0"/>
              <a:t>? </a:t>
            </a:r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en-US" dirty="0" smtClean="0"/>
              <a:t> </a:t>
            </a:r>
            <a:r>
              <a:rPr lang="en-US" dirty="0"/>
              <a:t>has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en-US" dirty="0" smtClean="0"/>
              <a:t>cocoa</a:t>
            </a:r>
            <a:r>
              <a:rPr lang="hu-HU" dirty="0" smtClean="0"/>
              <a:t> </a:t>
            </a:r>
            <a:r>
              <a:rPr lang="en-US" dirty="0" smtClean="0"/>
              <a:t>butter</a:t>
            </a:r>
            <a:r>
              <a:rPr lang="en-US" dirty="0"/>
              <a:t>, </a:t>
            </a:r>
            <a:r>
              <a:rPr lang="en-US" dirty="0" smtClean="0"/>
              <a:t>so </a:t>
            </a:r>
            <a:r>
              <a:rPr lang="en-US" dirty="0"/>
              <a:t>it’s called </a:t>
            </a:r>
            <a:r>
              <a:rPr lang="en-US" dirty="0" smtClean="0"/>
              <a:t>chocolate</a:t>
            </a:r>
            <a:r>
              <a:rPr lang="hu-HU" dirty="0" smtClean="0"/>
              <a:t>, b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/>
              <a:t>it doesn't </a:t>
            </a:r>
            <a:r>
              <a:rPr lang="hu-HU" dirty="0" err="1" smtClean="0"/>
              <a:t>contain</a:t>
            </a:r>
            <a:r>
              <a:rPr lang="en-US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en-US" dirty="0" smtClean="0"/>
              <a:t>cocoa</a:t>
            </a:r>
            <a:r>
              <a:rPr lang="hu-HU" dirty="0" smtClean="0"/>
              <a:t> s</a:t>
            </a:r>
            <a:r>
              <a:rPr lang="en-US" dirty="0" err="1" smtClean="0"/>
              <a:t>olids</a:t>
            </a:r>
            <a:r>
              <a:rPr lang="hu-HU" dirty="0" smtClean="0"/>
              <a:t>. </a:t>
            </a:r>
            <a:endParaRPr lang="en-US" dirty="0"/>
          </a:p>
          <a:p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676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15000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favourite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Chocolate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Milka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sells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430 </a:t>
            </a:r>
            <a:r>
              <a:rPr lang="hu-HU" dirty="0" err="1" smtClean="0"/>
              <a:t>million</a:t>
            </a:r>
            <a:r>
              <a:rPr lang="hu-HU" dirty="0" smtClean="0"/>
              <a:t> </a:t>
            </a:r>
            <a:r>
              <a:rPr lang="hu-HU" dirty="0" err="1" smtClean="0"/>
              <a:t>bars</a:t>
            </a:r>
            <a:r>
              <a:rPr lang="hu-HU" dirty="0" smtClean="0"/>
              <a:t>, </a:t>
            </a:r>
            <a:r>
              <a:rPr lang="hu-HU" dirty="0" err="1" smtClean="0"/>
              <a:t>bears</a:t>
            </a:r>
            <a:r>
              <a:rPr lang="hu-HU" dirty="0" smtClean="0"/>
              <a:t> and  </a:t>
            </a:r>
            <a:r>
              <a:rPr lang="hu-HU" dirty="0" err="1" smtClean="0"/>
              <a:t>Santas</a:t>
            </a:r>
            <a:r>
              <a:rPr lang="hu-HU" dirty="0" smtClean="0"/>
              <a:t> a </a:t>
            </a:r>
            <a:r>
              <a:rPr lang="hu-HU" dirty="0" err="1" smtClean="0"/>
              <a:t>year</a:t>
            </a:r>
            <a:r>
              <a:rPr lang="hu-HU" dirty="0" smtClean="0"/>
              <a:t>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chocolate’s</a:t>
            </a:r>
            <a:r>
              <a:rPr lang="hu-HU" dirty="0" smtClean="0"/>
              <a:t> main  </a:t>
            </a:r>
            <a:r>
              <a:rPr lang="hu-HU" dirty="0" err="1" smtClean="0"/>
              <a:t>characteristic</a:t>
            </a:r>
            <a:r>
              <a:rPr lang="hu-HU" dirty="0" smtClean="0"/>
              <a:t> is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purple</a:t>
            </a:r>
            <a:r>
              <a:rPr lang="hu-HU" dirty="0" smtClean="0"/>
              <a:t> </a:t>
            </a:r>
            <a:r>
              <a:rPr lang="hu-HU" dirty="0" err="1" smtClean="0"/>
              <a:t>cow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appeared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1973 </a:t>
            </a:r>
            <a:r>
              <a:rPr lang="hu-HU" dirty="0" err="1" smtClean="0"/>
              <a:t>in</a:t>
            </a:r>
            <a:r>
              <a:rPr lang="hu-HU" dirty="0" smtClean="0"/>
              <a:t> an </a:t>
            </a:r>
            <a:r>
              <a:rPr lang="hu-HU" dirty="0" err="1" smtClean="0"/>
              <a:t>advertisement</a:t>
            </a:r>
            <a:r>
              <a:rPr lang="hu-HU" dirty="0" smtClean="0"/>
              <a:t>. </a:t>
            </a:r>
            <a:r>
              <a:rPr lang="hu-HU" dirty="0" err="1" smtClean="0"/>
              <a:t>Since</a:t>
            </a:r>
            <a:r>
              <a:rPr lang="hu-HU" dirty="0" smtClean="0"/>
              <a:t> 1973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purple</a:t>
            </a:r>
            <a:r>
              <a:rPr lang="hu-HU" dirty="0" smtClean="0"/>
              <a:t> </a:t>
            </a:r>
            <a:r>
              <a:rPr lang="hu-HU" dirty="0" err="1" smtClean="0"/>
              <a:t>cow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110 </a:t>
            </a:r>
            <a:r>
              <a:rPr lang="hu-HU" dirty="0" err="1" smtClean="0"/>
              <a:t>television</a:t>
            </a:r>
            <a:r>
              <a:rPr lang="hu-HU" dirty="0" smtClean="0"/>
              <a:t> </a:t>
            </a:r>
            <a:r>
              <a:rPr lang="hu-HU" dirty="0" err="1" smtClean="0"/>
              <a:t>advertisements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 bwMode="auto">
          <a:xfrm>
            <a:off x="611560" y="764704"/>
            <a:ext cx="44644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3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  <p:sndAc>
          <p:stSnd>
            <p:snd r:embed="rId2" name="chimes.wav"/>
          </p:stSnd>
        </p:sndAc>
      </p:transition>
    </mc:Choice>
    <mc:Fallback xmlns="">
      <p:transition spd="slow" advClick="0" advTm="20000">
        <p:checker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good</a:t>
            </a:r>
            <a:r>
              <a:rPr lang="hu-HU" dirty="0" smtClean="0"/>
              <a:t> </a:t>
            </a:r>
            <a:r>
              <a:rPr lang="hu-HU" dirty="0" err="1" smtClean="0"/>
              <a:t>advice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 </a:t>
            </a:r>
            <a:r>
              <a:rPr lang="hu-HU" dirty="0" err="1" smtClean="0"/>
              <a:t>eaters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err="1" smtClean="0"/>
              <a:t>It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a </a:t>
            </a:r>
            <a:r>
              <a:rPr lang="hu-HU" dirty="0" err="1" smtClean="0"/>
              <a:t>problem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 and </a:t>
            </a:r>
            <a:r>
              <a:rPr lang="hu-HU" dirty="0" err="1" smtClean="0"/>
              <a:t>sometimes</a:t>
            </a:r>
            <a:r>
              <a:rPr lang="hu-HU" dirty="0" smtClean="0"/>
              <a:t> </a:t>
            </a:r>
            <a:r>
              <a:rPr lang="hu-HU" dirty="0" err="1" smtClean="0"/>
              <a:t>eat</a:t>
            </a:r>
            <a:r>
              <a:rPr lang="hu-HU" dirty="0" smtClean="0"/>
              <a:t> a bar,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careful</a:t>
            </a:r>
            <a:r>
              <a:rPr lang="hu-HU" dirty="0" smtClean="0"/>
              <a:t> </a:t>
            </a:r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become</a:t>
            </a:r>
            <a:r>
              <a:rPr lang="hu-HU" dirty="0" smtClean="0"/>
              <a:t> a </a:t>
            </a:r>
            <a:r>
              <a:rPr lang="hu-HU" dirty="0" err="1" smtClean="0"/>
              <a:t>chocolate</a:t>
            </a:r>
            <a:r>
              <a:rPr lang="hu-HU" dirty="0" smtClean="0"/>
              <a:t> </a:t>
            </a:r>
            <a:r>
              <a:rPr lang="hu-HU" dirty="0" err="1" smtClean="0"/>
              <a:t>veding</a:t>
            </a:r>
            <a:r>
              <a:rPr lang="hu-HU" dirty="0" smtClean="0"/>
              <a:t> </a:t>
            </a:r>
            <a:r>
              <a:rPr lang="hu-HU" dirty="0" err="1" smtClean="0"/>
              <a:t>machine</a:t>
            </a:r>
            <a:r>
              <a:rPr lang="hu-HU" dirty="0" smtClean="0"/>
              <a:t> and </a:t>
            </a:r>
            <a:r>
              <a:rPr lang="hu-HU" dirty="0" err="1" smtClean="0"/>
              <a:t>won’t</a:t>
            </a:r>
            <a:r>
              <a:rPr lang="hu-HU" dirty="0" smtClean="0"/>
              <a:t> be </a:t>
            </a:r>
            <a:r>
              <a:rPr lang="hu-HU" dirty="0" err="1" smtClean="0"/>
              <a:t>able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quit</a:t>
            </a:r>
            <a:r>
              <a:rPr lang="hu-HU" dirty="0" smtClean="0"/>
              <a:t> of </a:t>
            </a:r>
            <a:r>
              <a:rPr lang="hu-HU" dirty="0" err="1" smtClean="0"/>
              <a:t>it</a:t>
            </a:r>
            <a:r>
              <a:rPr lang="hu-HU" dirty="0" smtClean="0"/>
              <a:t>. </a:t>
            </a:r>
            <a:r>
              <a:rPr lang="hu-HU" dirty="0" err="1" smtClean="0"/>
              <a:t>So</a:t>
            </a:r>
            <a:r>
              <a:rPr lang="hu-HU" dirty="0" smtClean="0"/>
              <a:t>,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become</a:t>
            </a:r>
            <a:r>
              <a:rPr lang="hu-HU" dirty="0" smtClean="0"/>
              <a:t> </a:t>
            </a:r>
            <a:r>
              <a:rPr lang="hu-HU" dirty="0" err="1" smtClean="0"/>
              <a:t>addicted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and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</a:t>
            </a:r>
            <a:r>
              <a:rPr lang="hu-HU" dirty="0" err="1" smtClean="0"/>
              <a:t>learn</a:t>
            </a:r>
            <a:r>
              <a:rPr lang="hu-HU" dirty="0" smtClean="0"/>
              <a:t>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say</a:t>
            </a:r>
            <a:r>
              <a:rPr lang="hu-HU" dirty="0" smtClean="0"/>
              <a:t> ‘no’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r="302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6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  <p:sndAc>
          <p:stSnd>
            <p:snd r:embed="rId2" name="voltage.wav"/>
          </p:stSnd>
        </p:sndAc>
      </p:transition>
    </mc:Choice>
    <mc:Fallback xmlns="">
      <p:transition spd="slow" advClick="0" advTm="15000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2699792" y="764704"/>
            <a:ext cx="7242048" cy="1143000"/>
          </a:xfrm>
        </p:spPr>
        <p:txBody>
          <a:bodyPr>
            <a:noAutofit/>
          </a:bodyPr>
          <a:lstStyle/>
          <a:p>
            <a:r>
              <a:rPr lang="hu-HU" sz="2800" dirty="0" err="1" smtClean="0"/>
              <a:t>Thank</a:t>
            </a:r>
            <a:r>
              <a:rPr lang="hu-HU" sz="2800" dirty="0" smtClean="0"/>
              <a:t> </a:t>
            </a:r>
            <a:r>
              <a:rPr lang="hu-HU" sz="2800" dirty="0" err="1" smtClean="0"/>
              <a:t>you</a:t>
            </a:r>
            <a:r>
              <a:rPr lang="hu-HU" sz="2800" dirty="0" smtClean="0"/>
              <a:t> </a:t>
            </a:r>
            <a:r>
              <a:rPr lang="hu-HU" sz="2800" dirty="0" err="1" smtClean="0"/>
              <a:t>for</a:t>
            </a:r>
            <a:r>
              <a:rPr lang="hu-HU" sz="2800" dirty="0" smtClean="0"/>
              <a:t> </a:t>
            </a:r>
            <a:r>
              <a:rPr lang="hu-HU" sz="2800" dirty="0" err="1" smtClean="0"/>
              <a:t>watching</a:t>
            </a:r>
            <a:r>
              <a:rPr lang="hu-HU" sz="2800" dirty="0" smtClean="0"/>
              <a:t> </a:t>
            </a:r>
            <a:r>
              <a:rPr lang="hu-HU" sz="2800" dirty="0" err="1" smtClean="0"/>
              <a:t>my</a:t>
            </a:r>
            <a:r>
              <a:rPr lang="hu-HU" sz="2800" dirty="0" smtClean="0"/>
              <a:t> </a:t>
            </a:r>
            <a:r>
              <a:rPr lang="hu-HU" sz="2800" dirty="0" err="1" smtClean="0"/>
              <a:t>presentation</a:t>
            </a:r>
            <a:r>
              <a:rPr lang="hu-HU" sz="2800" dirty="0" smtClean="0"/>
              <a:t>.</a:t>
            </a:r>
            <a:br>
              <a:rPr lang="hu-HU" sz="2800" dirty="0" smtClean="0"/>
            </a:br>
            <a:r>
              <a:rPr lang="hu-HU" sz="2800" dirty="0" err="1" smtClean="0"/>
              <a:t>hope</a:t>
            </a:r>
            <a:r>
              <a:rPr lang="hu-HU" sz="2800" dirty="0" smtClean="0"/>
              <a:t> </a:t>
            </a:r>
            <a:r>
              <a:rPr lang="hu-HU" sz="2800" dirty="0" err="1" smtClean="0"/>
              <a:t>you</a:t>
            </a:r>
            <a:r>
              <a:rPr lang="hu-HU" sz="2800" dirty="0" smtClean="0"/>
              <a:t> </a:t>
            </a:r>
            <a:r>
              <a:rPr lang="hu-HU" sz="2800" dirty="0" err="1" smtClean="0"/>
              <a:t>enjoyed</a:t>
            </a:r>
            <a:r>
              <a:rPr lang="hu-HU" sz="2800" dirty="0" smtClean="0"/>
              <a:t> </a:t>
            </a:r>
            <a:r>
              <a:rPr lang="hu-HU" sz="2800" dirty="0" err="1" smtClean="0"/>
              <a:t>it</a:t>
            </a:r>
            <a:r>
              <a:rPr lang="hu-HU" sz="2800" dirty="0" smtClean="0"/>
              <a:t>. </a:t>
            </a:r>
            <a:r>
              <a:rPr lang="hu-HU" sz="2800" dirty="0" smtClean="0">
                <a:sym typeface="Wingdings" panose="05000000000000000000" pitchFamily="2" charset="2"/>
              </a:rPr>
              <a:t>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912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  <p:sndAc>
          <p:stSnd>
            <p:snd r:embed="rId2" name="applause.wav"/>
          </p:stSnd>
        </p:sndAc>
      </p:transition>
    </mc:Choice>
    <mc:Fallback xmlns="">
      <p:transition spd="slow" advClick="0" advTm="800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Did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know</a:t>
            </a:r>
            <a:r>
              <a:rPr lang="hu-HU" dirty="0" smtClean="0"/>
              <a:t>?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err="1" smtClean="0"/>
              <a:t>Chocolate</a:t>
            </a:r>
            <a:r>
              <a:rPr lang="hu-HU" dirty="0" smtClean="0"/>
              <a:t> is </a:t>
            </a:r>
            <a:r>
              <a:rPr lang="hu-HU" dirty="0" err="1" smtClean="0"/>
              <a:t>good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thinking</a:t>
            </a:r>
            <a:r>
              <a:rPr lang="hu-HU" dirty="0" smtClean="0"/>
              <a:t> and most </a:t>
            </a:r>
            <a:r>
              <a:rPr lang="hu-HU" dirty="0" err="1" smtClean="0"/>
              <a:t>people</a:t>
            </a:r>
            <a:r>
              <a:rPr lang="hu-HU" dirty="0" smtClean="0"/>
              <a:t>, </a:t>
            </a:r>
            <a:r>
              <a:rPr lang="hu-HU" dirty="0" err="1" smtClean="0"/>
              <a:t>who</a:t>
            </a:r>
            <a:r>
              <a:rPr lang="hu-HU" dirty="0" smtClean="0"/>
              <a:t> </a:t>
            </a:r>
            <a:r>
              <a:rPr lang="hu-HU" dirty="0" err="1" smtClean="0"/>
              <a:t>got</a:t>
            </a:r>
            <a:r>
              <a:rPr lang="hu-HU" dirty="0" smtClean="0"/>
              <a:t> Nobel </a:t>
            </a:r>
            <a:r>
              <a:rPr lang="hu-HU" dirty="0" err="1" smtClean="0"/>
              <a:t>prize</a:t>
            </a:r>
            <a:r>
              <a:rPr lang="hu-HU" dirty="0" smtClean="0"/>
              <a:t>, </a:t>
            </a:r>
            <a:r>
              <a:rPr lang="hu-HU" dirty="0" err="1" smtClean="0"/>
              <a:t>eats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Well</a:t>
            </a:r>
            <a:r>
              <a:rPr lang="hu-HU" dirty="0" smtClean="0"/>
              <a:t>, </a:t>
            </a:r>
            <a:r>
              <a:rPr lang="hu-HU" dirty="0" err="1" smtClean="0"/>
              <a:t>chocolate</a:t>
            </a:r>
            <a:r>
              <a:rPr lang="hu-HU" dirty="0" smtClean="0"/>
              <a:t> is </a:t>
            </a:r>
            <a:r>
              <a:rPr lang="hu-HU" dirty="0" err="1" smtClean="0"/>
              <a:t>better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sweets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, </a:t>
            </a:r>
            <a:r>
              <a:rPr lang="hu-HU" dirty="0" err="1" smtClean="0"/>
              <a:t>too</a:t>
            </a:r>
            <a:r>
              <a:rPr lang="hu-HU" dirty="0" smtClean="0"/>
              <a:t>, </a:t>
            </a:r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doesn’t</a:t>
            </a:r>
            <a:r>
              <a:rPr lang="hu-HU" dirty="0" smtClean="0"/>
              <a:t> </a:t>
            </a:r>
            <a:r>
              <a:rPr lang="hu-HU" dirty="0" err="1" smtClean="0"/>
              <a:t>stick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r>
              <a:rPr lang="hu-HU" dirty="0" smtClean="0"/>
              <a:t>.</a:t>
            </a:r>
            <a:r>
              <a:rPr lang="hu-HU" dirty="0" smtClean="0">
                <a:sym typeface="Wingdings" panose="05000000000000000000" pitchFamily="2" charset="2"/>
              </a:rPr>
              <a:t> 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r="1748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2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The </a:t>
            </a:r>
            <a:r>
              <a:rPr lang="hu-HU" dirty="0" err="1" smtClean="0"/>
              <a:t>day</a:t>
            </a:r>
            <a:r>
              <a:rPr lang="hu-HU" dirty="0" smtClean="0"/>
              <a:t>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more </a:t>
            </a:r>
            <a:r>
              <a:rPr lang="hu-HU" dirty="0" err="1" smtClean="0"/>
              <a:t>chocolate</a:t>
            </a:r>
            <a:r>
              <a:rPr lang="hu-HU" dirty="0" smtClean="0"/>
              <a:t> is </a:t>
            </a:r>
            <a:r>
              <a:rPr lang="hu-HU" dirty="0" err="1" smtClean="0"/>
              <a:t>sold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ever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people</a:t>
            </a:r>
            <a:r>
              <a:rPr lang="hu-HU" dirty="0" smtClean="0"/>
              <a:t> </a:t>
            </a:r>
            <a:r>
              <a:rPr lang="hu-HU" dirty="0" err="1" smtClean="0"/>
              <a:t>think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NO1. </a:t>
            </a:r>
            <a:r>
              <a:rPr lang="hu-HU" dirty="0" err="1" smtClean="0"/>
              <a:t>chocolate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 is Valentin’s </a:t>
            </a:r>
            <a:r>
              <a:rPr lang="hu-HU" dirty="0" err="1" smtClean="0"/>
              <a:t>day</a:t>
            </a:r>
            <a:r>
              <a:rPr lang="hu-HU" dirty="0" smtClean="0"/>
              <a:t>.</a:t>
            </a:r>
            <a:r>
              <a:rPr lang="en-US" dirty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tell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truth</a:t>
            </a:r>
            <a:r>
              <a:rPr lang="hu-HU" dirty="0" smtClean="0"/>
              <a:t>, </a:t>
            </a:r>
            <a:r>
              <a:rPr lang="en-US" dirty="0" smtClean="0"/>
              <a:t>more </a:t>
            </a:r>
            <a:r>
              <a:rPr lang="en-US" dirty="0"/>
              <a:t>than 36 million </a:t>
            </a:r>
            <a:r>
              <a:rPr lang="en-US" dirty="0" smtClean="0"/>
              <a:t>heart-shaped</a:t>
            </a:r>
            <a:r>
              <a:rPr lang="hu-HU" dirty="0" smtClean="0"/>
              <a:t> </a:t>
            </a:r>
            <a:r>
              <a:rPr lang="en-US" dirty="0" smtClean="0"/>
              <a:t>boxes </a:t>
            </a:r>
            <a:r>
              <a:rPr lang="en-US" dirty="0"/>
              <a:t>of </a:t>
            </a:r>
            <a:r>
              <a:rPr lang="hu-HU" dirty="0" err="1" smtClean="0"/>
              <a:t>sweets</a:t>
            </a:r>
            <a:r>
              <a:rPr lang="hu-HU" dirty="0" smtClean="0"/>
              <a:t> </a:t>
            </a:r>
            <a:r>
              <a:rPr lang="en-US" dirty="0" smtClean="0"/>
              <a:t>are </a:t>
            </a:r>
            <a:r>
              <a:rPr lang="hu-HU" dirty="0" err="1" smtClean="0"/>
              <a:t>eaten</a:t>
            </a:r>
            <a:r>
              <a:rPr lang="en-US" dirty="0" smtClean="0"/>
              <a:t> </a:t>
            </a:r>
            <a:r>
              <a:rPr lang="en-US" dirty="0" err="1" smtClean="0"/>
              <a:t>th</a:t>
            </a:r>
            <a:r>
              <a:rPr lang="hu-HU" dirty="0" err="1" smtClean="0"/>
              <a:t>at</a:t>
            </a:r>
            <a:r>
              <a:rPr lang="en-US" dirty="0" smtClean="0"/>
              <a:t> day</a:t>
            </a:r>
            <a:r>
              <a:rPr lang="hu-HU" dirty="0" smtClean="0"/>
              <a:t>, </a:t>
            </a:r>
            <a:r>
              <a:rPr lang="hu-HU" dirty="0" err="1"/>
              <a:t>b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real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holidays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Christmas</a:t>
            </a:r>
            <a:r>
              <a:rPr lang="hu-HU" dirty="0" smtClean="0"/>
              <a:t>,</a:t>
            </a:r>
            <a:r>
              <a:rPr lang="hu-HU" dirty="0" err="1" smtClean="0"/>
              <a:t>Easter</a:t>
            </a:r>
            <a:r>
              <a:rPr lang="hu-HU" dirty="0" smtClean="0"/>
              <a:t> and </a:t>
            </a:r>
            <a:r>
              <a:rPr lang="hu-HU" dirty="0" err="1" smtClean="0"/>
              <a:t>Halloween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bigger</a:t>
            </a:r>
            <a:r>
              <a:rPr lang="hu-HU" dirty="0" smtClean="0"/>
              <a:t> </a:t>
            </a:r>
            <a:r>
              <a:rPr lang="hu-HU" dirty="0" err="1" smtClean="0"/>
              <a:t>events</a:t>
            </a:r>
            <a:r>
              <a:rPr lang="hu-HU" dirty="0" smtClean="0"/>
              <a:t> of </a:t>
            </a:r>
            <a:r>
              <a:rPr lang="hu-HU" dirty="0" err="1" smtClean="0"/>
              <a:t>that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r="18738"/>
          <a:stretch>
            <a:fillRect/>
          </a:stretch>
        </p:blipFill>
        <p:spPr bwMode="auto">
          <a:xfrm>
            <a:off x="611560" y="980728"/>
            <a:ext cx="420624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7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  <p:sndAc>
          <p:stSnd>
            <p:snd r:embed="rId2" name="push.wav"/>
          </p:stSnd>
        </p:sndAc>
      </p:transition>
    </mc:Choice>
    <mc:Fallback xmlns="">
      <p:transition spd="slow" advClick="0" advTm="20000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chocolate</a:t>
            </a:r>
            <a:r>
              <a:rPr lang="hu-HU" dirty="0" smtClean="0"/>
              <a:t> is  </a:t>
            </a:r>
            <a:r>
              <a:rPr lang="hu-HU" dirty="0" err="1" smtClean="0"/>
              <a:t>healthy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err="1" smtClean="0"/>
              <a:t>There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chocolates</a:t>
            </a:r>
            <a:r>
              <a:rPr lang="hu-HU" dirty="0" smtClean="0"/>
              <a:t>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healthiest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list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dark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It’s</a:t>
            </a:r>
            <a:r>
              <a:rPr lang="hu-HU" dirty="0" smtClean="0"/>
              <a:t> </a:t>
            </a:r>
            <a:r>
              <a:rPr lang="hu-HU" dirty="0" err="1" smtClean="0"/>
              <a:t>good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cardiovascular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,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careful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, </a:t>
            </a:r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fatter</a:t>
            </a:r>
            <a:r>
              <a:rPr lang="hu-HU" dirty="0" smtClean="0"/>
              <a:t> and </a:t>
            </a:r>
            <a:r>
              <a:rPr lang="hu-HU" dirty="0" err="1" smtClean="0"/>
              <a:t>fatter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eat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of </a:t>
            </a:r>
            <a:r>
              <a:rPr lang="hu-HU" dirty="0" err="1" smtClean="0"/>
              <a:t>it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4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  <p:sndAc>
          <p:stSnd>
            <p:snd r:embed="rId2" name="wind.wav"/>
          </p:stSnd>
        </p:sndAc>
      </p:transition>
    </mc:Choice>
    <mc:Fallback xmlns="">
      <p:transition spd="slow" advClick="0" advTm="20000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Our</a:t>
            </a:r>
            <a:r>
              <a:rPr lang="hu-HU" dirty="0" smtClean="0"/>
              <a:t> hungaricum:</a:t>
            </a:r>
            <a:br>
              <a:rPr lang="hu-HU" dirty="0" smtClean="0"/>
            </a:br>
            <a:r>
              <a:rPr lang="hu-HU" dirty="0" smtClean="0"/>
              <a:t>The pöttyös Túró </a:t>
            </a:r>
            <a:r>
              <a:rPr lang="hu-HU" dirty="0" err="1" smtClean="0"/>
              <a:t>rudi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Dots are already 46 years old </a:t>
            </a:r>
            <a:r>
              <a:rPr lang="hu-HU" dirty="0" err="1" smtClean="0"/>
              <a:t>now</a:t>
            </a:r>
            <a:r>
              <a:rPr lang="hu-HU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it took 12 years to develop the perfect recipe. The first </a:t>
            </a:r>
            <a:r>
              <a:rPr lang="en-US" dirty="0" smtClean="0"/>
              <a:t>little</a:t>
            </a:r>
            <a:r>
              <a:rPr lang="hu-HU" dirty="0" smtClean="0"/>
              <a:t> </a:t>
            </a:r>
            <a:r>
              <a:rPr lang="en-US" dirty="0" smtClean="0"/>
              <a:t>brown </a:t>
            </a:r>
            <a:r>
              <a:rPr lang="en-US" dirty="0"/>
              <a:t>stick was born in 1963 and made from curd cheese rolled </a:t>
            </a:r>
            <a:r>
              <a:rPr lang="en-US" dirty="0" smtClean="0"/>
              <a:t>in </a:t>
            </a:r>
            <a:r>
              <a:rPr lang="en-US" dirty="0"/>
              <a:t>chocolate. The main producers Danone and Friesland keep their recipes for </a:t>
            </a:r>
            <a:r>
              <a:rPr lang="en-US" dirty="0" err="1"/>
              <a:t>Túró</a:t>
            </a:r>
            <a:r>
              <a:rPr lang="en-US" dirty="0"/>
              <a:t> Rudi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biggest</a:t>
            </a:r>
            <a:r>
              <a:rPr lang="hu-HU" dirty="0" smtClean="0"/>
              <a:t> </a:t>
            </a:r>
            <a:r>
              <a:rPr lang="en-US" dirty="0" smtClean="0"/>
              <a:t> secret</a:t>
            </a:r>
            <a:r>
              <a:rPr lang="hu-HU" dirty="0" smtClean="0"/>
              <a:t> </a:t>
            </a:r>
            <a:r>
              <a:rPr lang="hu-HU" dirty="0" err="1" smtClean="0"/>
              <a:t>ever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buy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desserts</a:t>
            </a:r>
            <a:r>
              <a:rPr lang="hu-HU" dirty="0" smtClean="0"/>
              <a:t>, </a:t>
            </a:r>
            <a:r>
              <a:rPr lang="hu-HU" dirty="0" err="1" smtClean="0"/>
              <a:t>too</a:t>
            </a:r>
            <a:r>
              <a:rPr lang="hu-HU" dirty="0" smtClean="0"/>
              <a:t>,</a:t>
            </a:r>
          </a:p>
          <a:p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aren’t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real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r="1723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  <p:sndAc>
          <p:stSnd>
            <p:snd r:embed="rId2" name="arrow.wav"/>
          </p:stSnd>
        </p:sndAc>
      </p:transition>
    </mc:Choice>
    <mc:Fallback xmlns="">
      <p:transition spd="slow" advClick="0" advTm="25000">
        <p:dissolv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No1 </a:t>
            </a:r>
            <a:r>
              <a:rPr lang="hu-HU" dirty="0" err="1" smtClean="0"/>
              <a:t>chocolate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From the 1940’s Pietro Ferrero developed a wide variety of confections that are sold first </a:t>
            </a:r>
            <a:r>
              <a:rPr lang="en-US" dirty="0" smtClean="0"/>
              <a:t>in</a:t>
            </a:r>
            <a:r>
              <a:rPr lang="hu-HU" dirty="0" smtClean="0"/>
              <a:t> </a:t>
            </a:r>
            <a:r>
              <a:rPr lang="en-US" dirty="0" smtClean="0"/>
              <a:t>Italy</a:t>
            </a:r>
            <a:r>
              <a:rPr lang="hu-HU" dirty="0" smtClean="0"/>
              <a:t>, </a:t>
            </a:r>
            <a:r>
              <a:rPr lang="en-US" dirty="0" smtClean="0"/>
              <a:t>other </a:t>
            </a:r>
            <a:r>
              <a:rPr lang="en-US" dirty="0"/>
              <a:t>European countries, then to other countries throughout the </a:t>
            </a:r>
            <a:r>
              <a:rPr lang="en-US" dirty="0" smtClean="0"/>
              <a:t>world.</a:t>
            </a:r>
            <a:endParaRPr lang="hu-HU" dirty="0" smtClean="0"/>
          </a:p>
          <a:p>
            <a:r>
              <a:rPr lang="en-US" dirty="0" err="1" smtClean="0"/>
              <a:t>Ferrero</a:t>
            </a:r>
            <a:r>
              <a:rPr lang="en-US" dirty="0" smtClean="0"/>
              <a:t> </a:t>
            </a:r>
            <a:r>
              <a:rPr lang="en-US" dirty="0"/>
              <a:t>Roche has </a:t>
            </a:r>
            <a:r>
              <a:rPr lang="en-US" dirty="0" smtClean="0"/>
              <a:t>distinctive</a:t>
            </a:r>
            <a:r>
              <a:rPr lang="hu-HU" dirty="0" smtClean="0"/>
              <a:t> </a:t>
            </a:r>
            <a:r>
              <a:rPr lang="en-US" dirty="0" smtClean="0"/>
              <a:t>gold </a:t>
            </a:r>
            <a:r>
              <a:rPr lang="en-US" dirty="0"/>
              <a:t>foil wrapper, unique premium packaging and high </a:t>
            </a:r>
            <a:r>
              <a:rPr lang="en-US" dirty="0" smtClean="0"/>
              <a:t>quality</a:t>
            </a:r>
            <a:r>
              <a:rPr lang="hu-HU" dirty="0" smtClean="0"/>
              <a:t> </a:t>
            </a:r>
            <a:r>
              <a:rPr lang="en-US" dirty="0" smtClean="0"/>
              <a:t>hazelnut </a:t>
            </a:r>
            <a:r>
              <a:rPr lang="hu-HU" dirty="0" smtClean="0"/>
              <a:t>ball</a:t>
            </a:r>
            <a:r>
              <a:rPr lang="en-US" dirty="0" smtClean="0"/>
              <a:t>s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5000">
        <p14:doors dir="vert"/>
        <p:sndAc>
          <p:stSnd>
            <p:snd r:embed="rId2" name="camera.wav"/>
          </p:stSnd>
        </p:sndAc>
      </p:transition>
    </mc:Choice>
    <mc:Fallback xmlns="">
      <p:transition spd="slow" advClick="0" advTm="25000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Did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know</a:t>
            </a:r>
            <a:r>
              <a:rPr lang="hu-HU" dirty="0"/>
              <a:t>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KitKat wasn’t originally the name of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en-US" dirty="0" smtClean="0"/>
              <a:t>chocolate </a:t>
            </a:r>
            <a:r>
              <a:rPr lang="en-US" dirty="0"/>
              <a:t>but a certain pie which was served in </a:t>
            </a:r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18th </a:t>
            </a:r>
            <a:r>
              <a:rPr lang="en-US" dirty="0"/>
              <a:t>century in a political Kit-Cat Club in London. </a:t>
            </a:r>
            <a:endParaRPr lang="hu-H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r="1912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  <p:sndAc>
          <p:stSnd>
            <p:snd r:embed="rId2" name="camera.wav"/>
          </p:stSnd>
        </p:sndAc>
      </p:transition>
    </mc:Choice>
    <mc:Fallback xmlns="">
      <p:transition spd="slow" advClick="0" advTm="10000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bears</a:t>
            </a:r>
            <a:r>
              <a:rPr lang="hu-HU" dirty="0" smtClean="0"/>
              <a:t>’ </a:t>
            </a:r>
            <a:r>
              <a:rPr lang="hu-HU" dirty="0" err="1" smtClean="0"/>
              <a:t>chocolate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Toblerone</a:t>
            </a:r>
            <a:r>
              <a:rPr lang="en-US" dirty="0" smtClean="0"/>
              <a:t> </a:t>
            </a:r>
            <a:r>
              <a:rPr lang="en-US" dirty="0"/>
              <a:t>was created by </a:t>
            </a:r>
            <a:r>
              <a:rPr lang="en-US" dirty="0" smtClean="0"/>
              <a:t>Theodor Tobler</a:t>
            </a:r>
            <a:r>
              <a:rPr lang="hu-HU" dirty="0" smtClean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a</a:t>
            </a:r>
            <a:r>
              <a:rPr lang="hu-HU" dirty="0" smtClean="0"/>
              <a:t> </a:t>
            </a:r>
            <a:r>
              <a:rPr lang="en-US" dirty="0" smtClean="0"/>
              <a:t>unique </a:t>
            </a:r>
            <a:r>
              <a:rPr lang="en-US" dirty="0"/>
              <a:t>milk chocolate including nougat, almonds and honey with a triangular shape</a:t>
            </a:r>
            <a:r>
              <a:rPr lang="en-US" dirty="0" smtClean="0"/>
              <a:t>.</a:t>
            </a:r>
            <a:r>
              <a:rPr lang="hu-HU" dirty="0" smtClean="0"/>
              <a:t> T</a:t>
            </a:r>
            <a:r>
              <a:rPr lang="en-US" dirty="0" smtClean="0"/>
              <a:t>he </a:t>
            </a:r>
            <a:r>
              <a:rPr lang="en-US" dirty="0"/>
              <a:t>logo contains a bear, the emblem of the city.</a:t>
            </a:r>
            <a:endParaRPr lang="hu-H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r="24173"/>
          <a:stretch>
            <a:fillRect/>
          </a:stretch>
        </p:blipFill>
        <p:spPr bwMode="auto">
          <a:xfrm>
            <a:off x="683568" y="980728"/>
            <a:ext cx="420624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1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  <p:sndAc>
          <p:stSnd>
            <p:snd r:embed="rId2" name="push.wav"/>
          </p:stSnd>
        </p:sndAc>
      </p:transition>
    </mc:Choice>
    <mc:Fallback xmlns="">
      <p:transition spd="slow" advClick="0" advTm="15000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Go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mars!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Original Mars bar was in "Believe" packaging and not many years ago it got the name </a:t>
            </a:r>
            <a:r>
              <a:rPr lang="en-US" dirty="0" smtClean="0"/>
              <a:t>of</a:t>
            </a:r>
            <a:r>
              <a:rPr lang="hu-HU" dirty="0" smtClean="0"/>
              <a:t> </a:t>
            </a:r>
            <a:r>
              <a:rPr lang="en-US" dirty="0" smtClean="0"/>
              <a:t>Mars showing </a:t>
            </a:r>
            <a:r>
              <a:rPr lang="en-US" dirty="0"/>
              <a:t>that the producers support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err="1" smtClean="0"/>
              <a:t>Engl</a:t>
            </a:r>
            <a:r>
              <a:rPr lang="hu-HU" dirty="0" err="1" smtClean="0"/>
              <a:t>ish</a:t>
            </a:r>
            <a:r>
              <a:rPr lang="en-US" dirty="0" smtClean="0"/>
              <a:t> </a:t>
            </a:r>
            <a:r>
              <a:rPr lang="en-US" dirty="0"/>
              <a:t>national</a:t>
            </a:r>
          </a:p>
          <a:p>
            <a:r>
              <a:rPr lang="en-US" dirty="0"/>
              <a:t>football team</a:t>
            </a:r>
            <a:r>
              <a:rPr lang="en-US" dirty="0" smtClean="0"/>
              <a:t>.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r="1798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2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  <p:sndAc>
          <p:stSnd>
            <p:snd r:embed="rId2" name="click.wav"/>
          </p:stSnd>
        </p:sndAc>
      </p:transition>
    </mc:Choice>
    <mc:Fallback xmlns="">
      <p:transition spd="slow" advClick="0" advTm="15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180</TotalTime>
  <Words>541</Words>
  <Application>Microsoft Office PowerPoint</Application>
  <PresentationFormat>Diavetítés a képernyőre (4:3 oldalarány)</PresentationFormat>
  <Paragraphs>35</Paragraphs>
  <Slides>13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4" baseType="lpstr">
      <vt:lpstr>Fényűző</vt:lpstr>
      <vt:lpstr>My sweets</vt:lpstr>
      <vt:lpstr>Did you know?   </vt:lpstr>
      <vt:lpstr>  The day when much more chocolate is sold than ever</vt:lpstr>
      <vt:lpstr>                  how many chocolate is  healthy?</vt:lpstr>
      <vt:lpstr>Our hungaricum: The pöttyös Túró rudi</vt:lpstr>
      <vt:lpstr>The No1 chocolate  </vt:lpstr>
      <vt:lpstr>Did you know?</vt:lpstr>
      <vt:lpstr>The bears’ chocolate</vt:lpstr>
      <vt:lpstr>Go to the mars! </vt:lpstr>
      <vt:lpstr>The white chocolate’s secret </vt:lpstr>
      <vt:lpstr>My favourite Chocolate: Milka  </vt:lpstr>
      <vt:lpstr>A good advice to the chocolate eaters</vt:lpstr>
      <vt:lpstr>Thank you for watching my presentation. hope you enjoyed it.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sweet</dc:title>
  <dc:creator>user</dc:creator>
  <cp:lastModifiedBy>user</cp:lastModifiedBy>
  <cp:revision>21</cp:revision>
  <dcterms:created xsi:type="dcterms:W3CDTF">2015-05-28T12:55:08Z</dcterms:created>
  <dcterms:modified xsi:type="dcterms:W3CDTF">2015-06-04T14:27:39Z</dcterms:modified>
</cp:coreProperties>
</file>