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65" r:id="rId3"/>
    <p:sldId id="262" r:id="rId4"/>
    <p:sldId id="264" r:id="rId5"/>
    <p:sldId id="275" r:id="rId6"/>
    <p:sldId id="274" r:id="rId7"/>
    <p:sldId id="273" r:id="rId8"/>
    <p:sldId id="272" r:id="rId9"/>
    <p:sldId id="271" r:id="rId10"/>
    <p:sldId id="270" r:id="rId11"/>
    <p:sldId id="269" r:id="rId12"/>
    <p:sldId id="268" r:id="rId13"/>
    <p:sldId id="267" r:id="rId14"/>
    <p:sldId id="266" r:id="rId15"/>
    <p:sldId id="276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AFAF6-90EA-46C5-8A79-BA3D2CD34A97}" type="datetimeFigureOut">
              <a:rPr lang="hu-HU" smtClean="0"/>
              <a:pPr/>
              <a:t>2015.06.05.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A790C-4203-470E-A4EF-7A83A3901D6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A790C-4203-470E-A4EF-7A83A3901D6F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7654-050D-42F5-99CE-DC0A3C458FC5}" type="datetimeFigureOut">
              <a:rPr lang="hu-HU" smtClean="0"/>
              <a:pPr/>
              <a:t>2015.06.05.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3765-0A5F-4FD8-8605-6016BD660D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7654-050D-42F5-99CE-DC0A3C458FC5}" type="datetimeFigureOut">
              <a:rPr lang="hu-HU" smtClean="0"/>
              <a:pPr/>
              <a:t>2015.06.05.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3765-0A5F-4FD8-8605-6016BD660D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7654-050D-42F5-99CE-DC0A3C458FC5}" type="datetimeFigureOut">
              <a:rPr lang="hu-HU" smtClean="0"/>
              <a:pPr/>
              <a:t>2015.06.05.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3765-0A5F-4FD8-8605-6016BD660D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7654-050D-42F5-99CE-DC0A3C458FC5}" type="datetimeFigureOut">
              <a:rPr lang="hu-HU" smtClean="0"/>
              <a:pPr/>
              <a:t>2015.06.05.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3765-0A5F-4FD8-8605-6016BD660D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7654-050D-42F5-99CE-DC0A3C458FC5}" type="datetimeFigureOut">
              <a:rPr lang="hu-HU" smtClean="0"/>
              <a:pPr/>
              <a:t>2015.06.05.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3765-0A5F-4FD8-8605-6016BD660D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7654-050D-42F5-99CE-DC0A3C458FC5}" type="datetimeFigureOut">
              <a:rPr lang="hu-HU" smtClean="0"/>
              <a:pPr/>
              <a:t>2015.06.05.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3765-0A5F-4FD8-8605-6016BD660D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7654-050D-42F5-99CE-DC0A3C458FC5}" type="datetimeFigureOut">
              <a:rPr lang="hu-HU" smtClean="0"/>
              <a:pPr/>
              <a:t>2015.06.05.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3765-0A5F-4FD8-8605-6016BD660D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7654-050D-42F5-99CE-DC0A3C458FC5}" type="datetimeFigureOut">
              <a:rPr lang="hu-HU" smtClean="0"/>
              <a:pPr/>
              <a:t>2015.06.05.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3765-0A5F-4FD8-8605-6016BD660D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7654-050D-42F5-99CE-DC0A3C458FC5}" type="datetimeFigureOut">
              <a:rPr lang="hu-HU" smtClean="0"/>
              <a:pPr/>
              <a:t>2015.06.05.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3765-0A5F-4FD8-8605-6016BD660D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7654-050D-42F5-99CE-DC0A3C458FC5}" type="datetimeFigureOut">
              <a:rPr lang="hu-HU" smtClean="0"/>
              <a:pPr/>
              <a:t>2015.06.05.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3765-0A5F-4FD8-8605-6016BD660D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7654-050D-42F5-99CE-DC0A3C458FC5}" type="datetimeFigureOut">
              <a:rPr lang="hu-HU" smtClean="0"/>
              <a:pPr/>
              <a:t>2015.06.05.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3765-0A5F-4FD8-8605-6016BD660DE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B7654-050D-42F5-99CE-DC0A3C458FC5}" type="datetimeFigureOut">
              <a:rPr lang="hu-HU" smtClean="0"/>
              <a:pPr/>
              <a:t>2015.06.05.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3765-0A5F-4FD8-8605-6016BD660DE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zumodenaranjasmutantes.com/" TargetMode="External"/><Relationship Id="rId3" Type="http://schemas.openxmlformats.org/officeDocument/2006/relationships/hyperlink" Target="http://www.schoko-seite.de/" TargetMode="External"/><Relationship Id="rId7" Type="http://schemas.openxmlformats.org/officeDocument/2006/relationships/hyperlink" Target="http://www.artifiche.com/" TargetMode="External"/><Relationship Id="rId2" Type="http://schemas.openxmlformats.org/officeDocument/2006/relationships/hyperlink" Target="http://www.titonline.h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2.klett.de/" TargetMode="External"/><Relationship Id="rId5" Type="http://schemas.openxmlformats.org/officeDocument/2006/relationships/hyperlink" Target="http://www.raonline.ch/" TargetMode="External"/><Relationship Id="rId4" Type="http://schemas.openxmlformats.org/officeDocument/2006/relationships/hyperlink" Target="http://www.vernetzte-er.de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Lukács Nóra</a:t>
            </a:r>
            <a:br>
              <a:rPr lang="hu-HU" dirty="0" smtClean="0"/>
            </a:br>
            <a:r>
              <a:rPr lang="hu-HU" dirty="0" smtClean="0"/>
              <a:t>7.a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Kaposvári Kodály Zoltán Központi Általános Iskola</a:t>
            </a:r>
          </a:p>
          <a:p>
            <a:r>
              <a:rPr lang="hu-HU" dirty="0" smtClean="0"/>
              <a:t>7400 Kaposvár, Fő utca 44.</a:t>
            </a:r>
            <a:endParaRPr lang="hu-HU" dirty="0"/>
          </a:p>
        </p:txBody>
      </p:sp>
    </p:spTree>
  </p:cSld>
  <p:clrMapOvr>
    <a:masterClrMapping/>
  </p:clrMapOvr>
  <p:transition spd="slow" advTm="8190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Der </a:t>
            </a:r>
            <a:r>
              <a:rPr lang="hu-HU" dirty="0" err="1" smtClean="0"/>
              <a:t>Weg</a:t>
            </a:r>
            <a:r>
              <a:rPr lang="hu-HU" dirty="0" smtClean="0"/>
              <a:t> </a:t>
            </a:r>
            <a:r>
              <a:rPr lang="hu-HU" dirty="0" err="1" smtClean="0"/>
              <a:t>der</a:t>
            </a:r>
            <a:r>
              <a:rPr lang="hu-HU" dirty="0" smtClean="0"/>
              <a:t> </a:t>
            </a:r>
            <a:r>
              <a:rPr lang="hu-HU" dirty="0" err="1" smtClean="0"/>
              <a:t>Kakaobohnen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800" dirty="0"/>
              <a:t>Die </a:t>
            </a:r>
            <a:r>
              <a:rPr lang="hu-HU" sz="2800" dirty="0" err="1"/>
              <a:t>Samenkerne</a:t>
            </a:r>
            <a:r>
              <a:rPr lang="hu-HU" sz="2800" dirty="0"/>
              <a:t> </a:t>
            </a:r>
            <a:r>
              <a:rPr lang="hu-HU" sz="2800" dirty="0" err="1"/>
              <a:t>werden</a:t>
            </a:r>
            <a:r>
              <a:rPr lang="hu-HU" sz="2800" dirty="0"/>
              <a:t> </a:t>
            </a:r>
            <a:r>
              <a:rPr lang="hu-HU" sz="2800" dirty="0" err="1"/>
              <a:t>unter</a:t>
            </a:r>
            <a:r>
              <a:rPr lang="hu-HU" sz="2800" dirty="0"/>
              <a:t> </a:t>
            </a:r>
            <a:r>
              <a:rPr lang="hu-HU" sz="2800" dirty="0" err="1" smtClean="0"/>
              <a:t>Palmenblätter</a:t>
            </a:r>
            <a:endParaRPr lang="hu-HU" sz="2800" dirty="0" smtClean="0"/>
          </a:p>
          <a:p>
            <a:pPr>
              <a:buNone/>
            </a:pPr>
            <a:r>
              <a:rPr lang="hu-HU" sz="2800" dirty="0" err="1" smtClean="0"/>
              <a:t>gegärt</a:t>
            </a:r>
            <a:r>
              <a:rPr lang="hu-HU" sz="2800" dirty="0" smtClean="0"/>
              <a:t>.</a:t>
            </a:r>
          </a:p>
          <a:p>
            <a:pPr>
              <a:buNone/>
            </a:pPr>
            <a:endParaRPr lang="hu-HU" sz="2800" dirty="0"/>
          </a:p>
          <a:p>
            <a:pPr>
              <a:buNone/>
            </a:pPr>
            <a:endParaRPr lang="hu-HU" sz="2800" dirty="0" smtClean="0"/>
          </a:p>
          <a:p>
            <a:pPr>
              <a:buNone/>
            </a:pPr>
            <a:r>
              <a:rPr lang="hu-HU" sz="2800" dirty="0" smtClean="0"/>
              <a:t>Die </a:t>
            </a:r>
            <a:r>
              <a:rPr lang="hu-HU" sz="2800" dirty="0" err="1" smtClean="0"/>
              <a:t>Bohnen</a:t>
            </a:r>
            <a:r>
              <a:rPr lang="hu-HU" sz="2800" dirty="0" smtClean="0"/>
              <a:t> </a:t>
            </a:r>
            <a:r>
              <a:rPr lang="hu-HU" sz="2800" dirty="0" err="1" smtClean="0"/>
              <a:t>müssen</a:t>
            </a:r>
            <a:r>
              <a:rPr lang="hu-HU" sz="2800" dirty="0" smtClean="0"/>
              <a:t> </a:t>
            </a:r>
            <a:r>
              <a:rPr lang="hu-HU" sz="2800" dirty="0" err="1" smtClean="0"/>
              <a:t>tagelang</a:t>
            </a:r>
            <a:r>
              <a:rPr lang="hu-HU" sz="2800" dirty="0" smtClean="0"/>
              <a:t> </a:t>
            </a:r>
            <a:r>
              <a:rPr lang="hu-HU" sz="2800" dirty="0" err="1" smtClean="0"/>
              <a:t>in</a:t>
            </a:r>
            <a:r>
              <a:rPr lang="hu-HU" sz="2800" dirty="0" smtClean="0"/>
              <a:t> der </a:t>
            </a:r>
            <a:r>
              <a:rPr lang="hu-HU" sz="2800" dirty="0" err="1" smtClean="0"/>
              <a:t>Sonne</a:t>
            </a:r>
            <a:endParaRPr lang="hu-HU" sz="2800" dirty="0" smtClean="0"/>
          </a:p>
          <a:p>
            <a:pPr>
              <a:buNone/>
            </a:pPr>
            <a:r>
              <a:rPr lang="hu-HU" sz="2800" dirty="0" err="1" smtClean="0"/>
              <a:t>trocknen</a:t>
            </a:r>
            <a:r>
              <a:rPr lang="hu-HU" sz="2800" dirty="0" smtClean="0"/>
              <a:t>.</a:t>
            </a:r>
          </a:p>
          <a:p>
            <a:pPr>
              <a:buNone/>
            </a:pPr>
            <a:endParaRPr lang="hu-HU" dirty="0"/>
          </a:p>
          <a:p>
            <a:pPr>
              <a:buNone/>
            </a:pPr>
            <a:endParaRPr lang="hu-HU" dirty="0"/>
          </a:p>
        </p:txBody>
      </p:sp>
      <p:pic>
        <p:nvPicPr>
          <p:cNvPr id="7170" name="Picture 2" descr="Képtalálat a következőre: „kakaobaum anbau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060848"/>
            <a:ext cx="221697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 descr="Képtalálat a következőre: „Kinder auf der Kakaoplantage”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293096"/>
            <a:ext cx="28575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1794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Der </a:t>
            </a:r>
            <a:r>
              <a:rPr lang="hu-HU" dirty="0" err="1" smtClean="0"/>
              <a:t>Weg</a:t>
            </a:r>
            <a:r>
              <a:rPr lang="hu-HU" dirty="0" smtClean="0"/>
              <a:t> </a:t>
            </a:r>
            <a:r>
              <a:rPr lang="hu-HU" dirty="0" err="1" smtClean="0"/>
              <a:t>der</a:t>
            </a:r>
            <a:r>
              <a:rPr lang="hu-HU" dirty="0" smtClean="0"/>
              <a:t> </a:t>
            </a:r>
            <a:r>
              <a:rPr lang="hu-HU" dirty="0" err="1" smtClean="0"/>
              <a:t>Kakaobohnen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err="1" smtClean="0"/>
              <a:t>Dann</a:t>
            </a:r>
            <a:r>
              <a:rPr lang="hu-HU" dirty="0" smtClean="0"/>
              <a:t> </a:t>
            </a:r>
            <a:r>
              <a:rPr lang="hu-HU" dirty="0" err="1"/>
              <a:t>füllt</a:t>
            </a:r>
            <a:r>
              <a:rPr lang="hu-HU" dirty="0"/>
              <a:t> man die </a:t>
            </a:r>
            <a:r>
              <a:rPr lang="hu-HU" dirty="0" err="1"/>
              <a:t>Kakaobohnen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Säcke</a:t>
            </a:r>
            <a:r>
              <a:rPr lang="hu-HU" dirty="0"/>
              <a:t> </a:t>
            </a:r>
            <a:r>
              <a:rPr lang="hu-HU" dirty="0" smtClean="0"/>
              <a:t>und</a:t>
            </a:r>
          </a:p>
          <a:p>
            <a:pPr>
              <a:buNone/>
            </a:pPr>
            <a:r>
              <a:rPr lang="hu-HU" dirty="0" err="1" smtClean="0"/>
              <a:t>verschifft</a:t>
            </a:r>
            <a:r>
              <a:rPr lang="hu-HU" dirty="0" smtClean="0"/>
              <a:t> </a:t>
            </a:r>
            <a:r>
              <a:rPr lang="hu-HU" dirty="0"/>
              <a:t>man </a:t>
            </a:r>
            <a:r>
              <a:rPr lang="hu-HU" dirty="0" err="1" smtClean="0"/>
              <a:t>sie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/>
              <a:t>die </a:t>
            </a:r>
            <a:r>
              <a:rPr lang="hu-HU" dirty="0" err="1"/>
              <a:t>Verarbeitungsländer</a:t>
            </a:r>
            <a:r>
              <a:rPr lang="hu-HU" dirty="0"/>
              <a:t>.</a:t>
            </a:r>
          </a:p>
        </p:txBody>
      </p:sp>
      <p:pic>
        <p:nvPicPr>
          <p:cNvPr id="8195" name="Picture 3" descr="Képtalálat a következőre: „Kinder auf der Kakaoplantage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429000"/>
            <a:ext cx="3312368" cy="248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0280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sz="4900" dirty="0" err="1" smtClean="0"/>
              <a:t>Schokolade</a:t>
            </a:r>
            <a:r>
              <a:rPr lang="hu-HU" sz="4900" dirty="0" smtClean="0"/>
              <a:t> </a:t>
            </a:r>
            <a:r>
              <a:rPr lang="hu-HU" sz="4900" dirty="0" err="1" smtClean="0"/>
              <a:t>als</a:t>
            </a:r>
            <a:r>
              <a:rPr lang="hu-HU" sz="4900" dirty="0" smtClean="0"/>
              <a:t> </a:t>
            </a:r>
            <a:r>
              <a:rPr lang="hu-HU" sz="4900" dirty="0" err="1" smtClean="0"/>
              <a:t>Medizin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/>
              <a:t>4.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Die </a:t>
            </a:r>
            <a:r>
              <a:rPr lang="hu-HU" dirty="0" err="1"/>
              <a:t>ersten</a:t>
            </a:r>
            <a:r>
              <a:rPr lang="hu-HU" dirty="0"/>
              <a:t> </a:t>
            </a:r>
            <a:r>
              <a:rPr lang="hu-HU" dirty="0" err="1"/>
              <a:t>Kakaobohnen</a:t>
            </a:r>
            <a:r>
              <a:rPr lang="hu-HU" dirty="0"/>
              <a:t> hat man 1528 </a:t>
            </a:r>
            <a:r>
              <a:rPr lang="hu-HU" dirty="0" err="1"/>
              <a:t>nach</a:t>
            </a:r>
            <a:r>
              <a:rPr lang="hu-HU" dirty="0"/>
              <a:t> </a:t>
            </a:r>
            <a:r>
              <a:rPr lang="hu-HU" dirty="0" err="1"/>
              <a:t>Europa</a:t>
            </a:r>
            <a:r>
              <a:rPr lang="hu-HU" dirty="0"/>
              <a:t> </a:t>
            </a:r>
            <a:r>
              <a:rPr lang="hu-HU" dirty="0" err="1"/>
              <a:t>verschifft</a:t>
            </a:r>
            <a:r>
              <a:rPr lang="hu-HU" dirty="0"/>
              <a:t>.</a:t>
            </a:r>
          </a:p>
          <a:p>
            <a:pPr>
              <a:buNone/>
            </a:pPr>
            <a:r>
              <a:rPr lang="hu-HU" dirty="0" err="1"/>
              <a:t>Zuerst</a:t>
            </a:r>
            <a:r>
              <a:rPr lang="hu-HU" dirty="0"/>
              <a:t> </a:t>
            </a:r>
            <a:r>
              <a:rPr lang="hu-HU" dirty="0" err="1"/>
              <a:t>wurde</a:t>
            </a:r>
            <a:r>
              <a:rPr lang="hu-HU" dirty="0"/>
              <a:t> </a:t>
            </a:r>
            <a:r>
              <a:rPr lang="hu-HU" dirty="0" err="1"/>
              <a:t>Schokolade</a:t>
            </a:r>
            <a:r>
              <a:rPr lang="hu-HU" dirty="0"/>
              <a:t> </a:t>
            </a:r>
            <a:r>
              <a:rPr lang="hu-HU" dirty="0" err="1"/>
              <a:t>gegen</a:t>
            </a:r>
            <a:r>
              <a:rPr lang="hu-HU" dirty="0"/>
              <a:t> </a:t>
            </a:r>
            <a:r>
              <a:rPr lang="hu-HU" dirty="0" err="1"/>
              <a:t>Müdigkeit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der </a:t>
            </a:r>
            <a:r>
              <a:rPr lang="hu-HU" dirty="0" err="1"/>
              <a:t>spanischen</a:t>
            </a:r>
            <a:r>
              <a:rPr lang="hu-HU" dirty="0"/>
              <a:t> </a:t>
            </a:r>
            <a:r>
              <a:rPr lang="hu-HU" dirty="0" err="1" smtClean="0"/>
              <a:t>Armee</a:t>
            </a:r>
            <a:endParaRPr lang="hu-HU" dirty="0"/>
          </a:p>
          <a:p>
            <a:pPr>
              <a:buNone/>
            </a:pPr>
            <a:r>
              <a:rPr lang="hu-HU" dirty="0" err="1" smtClean="0"/>
              <a:t>eingesetzt</a:t>
            </a:r>
            <a:r>
              <a:rPr lang="hu-HU" dirty="0" smtClean="0"/>
              <a:t>. </a:t>
            </a:r>
            <a:r>
              <a:rPr lang="hu-HU" dirty="0" err="1" smtClean="0"/>
              <a:t>Sie</a:t>
            </a:r>
            <a:r>
              <a:rPr lang="hu-HU" dirty="0" smtClean="0"/>
              <a:t> </a:t>
            </a:r>
            <a:r>
              <a:rPr lang="hu-HU" dirty="0" err="1"/>
              <a:t>diente</a:t>
            </a:r>
            <a:r>
              <a:rPr lang="hu-HU" dirty="0"/>
              <a:t> </a:t>
            </a:r>
            <a:r>
              <a:rPr lang="hu-HU" dirty="0" err="1"/>
              <a:t>als</a:t>
            </a:r>
            <a:r>
              <a:rPr lang="hu-HU" dirty="0"/>
              <a:t> </a:t>
            </a:r>
            <a:r>
              <a:rPr lang="hu-HU" dirty="0" err="1"/>
              <a:t>Medizin</a:t>
            </a:r>
            <a:r>
              <a:rPr lang="hu-HU" dirty="0"/>
              <a:t> </a:t>
            </a:r>
            <a:r>
              <a:rPr lang="hu-HU" dirty="0" err="1"/>
              <a:t>gegen</a:t>
            </a:r>
            <a:r>
              <a:rPr lang="hu-HU" dirty="0"/>
              <a:t> </a:t>
            </a:r>
            <a:r>
              <a:rPr lang="hu-HU" dirty="0" err="1"/>
              <a:t>Fieber</a:t>
            </a:r>
            <a:r>
              <a:rPr lang="hu-HU" dirty="0"/>
              <a:t> und </a:t>
            </a:r>
            <a:r>
              <a:rPr lang="hu-HU" dirty="0" err="1"/>
              <a:t>Schmerzen</a:t>
            </a:r>
            <a:r>
              <a:rPr lang="hu-HU" dirty="0"/>
              <a:t>. </a:t>
            </a:r>
          </a:p>
          <a:p>
            <a:pPr>
              <a:buNone/>
            </a:pPr>
            <a:r>
              <a:rPr lang="hu-HU" dirty="0" err="1"/>
              <a:t>Schokolade</a:t>
            </a:r>
            <a:r>
              <a:rPr lang="hu-HU" dirty="0"/>
              <a:t> </a:t>
            </a:r>
            <a:r>
              <a:rPr lang="hu-HU" dirty="0" err="1"/>
              <a:t>ist</a:t>
            </a:r>
            <a:r>
              <a:rPr lang="hu-HU" dirty="0"/>
              <a:t> </a:t>
            </a:r>
            <a:r>
              <a:rPr lang="hu-HU" dirty="0" err="1"/>
              <a:t>auch</a:t>
            </a:r>
            <a:r>
              <a:rPr lang="hu-HU" dirty="0"/>
              <a:t> </a:t>
            </a:r>
            <a:r>
              <a:rPr lang="hu-HU" dirty="0" err="1"/>
              <a:t>gut</a:t>
            </a:r>
            <a:r>
              <a:rPr lang="hu-HU" dirty="0"/>
              <a:t> </a:t>
            </a:r>
            <a:r>
              <a:rPr lang="hu-HU" dirty="0" err="1"/>
              <a:t>für</a:t>
            </a:r>
            <a:r>
              <a:rPr lang="hu-HU" dirty="0"/>
              <a:t> </a:t>
            </a:r>
            <a:r>
              <a:rPr lang="hu-HU" dirty="0" err="1"/>
              <a:t>Herz</a:t>
            </a:r>
            <a:r>
              <a:rPr lang="hu-HU" dirty="0"/>
              <a:t> und </a:t>
            </a:r>
            <a:r>
              <a:rPr lang="hu-HU" dirty="0" err="1"/>
              <a:t>Kreislauf</a:t>
            </a:r>
            <a:r>
              <a:rPr lang="hu-HU" dirty="0"/>
              <a:t>.</a:t>
            </a:r>
          </a:p>
          <a:p>
            <a:pPr>
              <a:buNone/>
            </a:pPr>
            <a:r>
              <a:rPr lang="hu-HU" dirty="0" err="1" smtClean="0"/>
              <a:t>Schokolade</a:t>
            </a:r>
            <a:r>
              <a:rPr lang="hu-HU" dirty="0" smtClean="0"/>
              <a:t> </a:t>
            </a:r>
            <a:r>
              <a:rPr lang="hu-HU" dirty="0"/>
              <a:t>hat man </a:t>
            </a:r>
            <a:r>
              <a:rPr lang="hu-HU" dirty="0" err="1"/>
              <a:t>bis</a:t>
            </a:r>
            <a:r>
              <a:rPr lang="hu-HU" dirty="0"/>
              <a:t> </a:t>
            </a:r>
            <a:r>
              <a:rPr lang="hu-HU" dirty="0" err="1"/>
              <a:t>zum</a:t>
            </a:r>
            <a:r>
              <a:rPr lang="hu-HU" dirty="0"/>
              <a:t> 19. </a:t>
            </a:r>
            <a:r>
              <a:rPr lang="hu-HU" dirty="0" err="1"/>
              <a:t>Jahrhundert</a:t>
            </a:r>
            <a:r>
              <a:rPr lang="hu-HU" dirty="0"/>
              <a:t> </a:t>
            </a:r>
            <a:r>
              <a:rPr lang="hu-HU" dirty="0" err="1"/>
              <a:t>nur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 smtClean="0"/>
              <a:t>Apotheken</a:t>
            </a:r>
            <a:endParaRPr lang="hu-HU" dirty="0" smtClean="0"/>
          </a:p>
          <a:p>
            <a:pPr>
              <a:buNone/>
            </a:pPr>
            <a:r>
              <a:rPr lang="hu-HU" dirty="0" err="1" smtClean="0"/>
              <a:t>verkauft</a:t>
            </a:r>
            <a:r>
              <a:rPr lang="hu-HU" dirty="0" smtClean="0"/>
              <a:t>. </a:t>
            </a:r>
            <a:r>
              <a:rPr lang="hu-HU" dirty="0" err="1" smtClean="0"/>
              <a:t>Früher</a:t>
            </a:r>
            <a:r>
              <a:rPr lang="hu-HU" dirty="0" smtClean="0"/>
              <a:t> </a:t>
            </a:r>
            <a:r>
              <a:rPr lang="hu-HU" dirty="0" err="1"/>
              <a:t>konnten</a:t>
            </a:r>
            <a:r>
              <a:rPr lang="hu-HU" dirty="0"/>
              <a:t> </a:t>
            </a:r>
            <a:r>
              <a:rPr lang="hu-HU" dirty="0" err="1"/>
              <a:t>nur</a:t>
            </a:r>
            <a:r>
              <a:rPr lang="hu-HU" dirty="0"/>
              <a:t> </a:t>
            </a:r>
            <a:r>
              <a:rPr lang="hu-HU" dirty="0" err="1"/>
              <a:t>reiche</a:t>
            </a:r>
            <a:r>
              <a:rPr lang="hu-HU" dirty="0"/>
              <a:t> </a:t>
            </a:r>
            <a:r>
              <a:rPr lang="hu-HU" dirty="0" err="1"/>
              <a:t>Leute</a:t>
            </a:r>
            <a:r>
              <a:rPr lang="hu-HU" dirty="0"/>
              <a:t> </a:t>
            </a:r>
            <a:r>
              <a:rPr lang="hu-HU" dirty="0" err="1"/>
              <a:t>Schokolade</a:t>
            </a:r>
            <a:r>
              <a:rPr lang="hu-HU" dirty="0"/>
              <a:t> essen, </a:t>
            </a:r>
            <a:r>
              <a:rPr lang="hu-HU" dirty="0" err="1"/>
              <a:t>denn</a:t>
            </a:r>
            <a:r>
              <a:rPr lang="hu-HU" dirty="0"/>
              <a:t> </a:t>
            </a:r>
            <a:r>
              <a:rPr lang="hu-HU" dirty="0" err="1" smtClean="0"/>
              <a:t>nur</a:t>
            </a:r>
            <a:endParaRPr lang="hu-HU" dirty="0" smtClean="0"/>
          </a:p>
          <a:p>
            <a:pPr>
              <a:buNone/>
            </a:pPr>
            <a:r>
              <a:rPr lang="hu-HU" dirty="0" err="1" smtClean="0"/>
              <a:t>sie</a:t>
            </a:r>
            <a:r>
              <a:rPr lang="hu-HU" dirty="0" smtClean="0"/>
              <a:t> </a:t>
            </a:r>
            <a:r>
              <a:rPr lang="hu-HU" dirty="0" err="1"/>
              <a:t>konnten</a:t>
            </a:r>
            <a:r>
              <a:rPr lang="hu-HU" dirty="0"/>
              <a:t> </a:t>
            </a:r>
            <a:r>
              <a:rPr lang="hu-HU" dirty="0" err="1"/>
              <a:t>sie</a:t>
            </a:r>
            <a:r>
              <a:rPr lang="hu-HU" dirty="0"/>
              <a:t> </a:t>
            </a:r>
            <a:r>
              <a:rPr lang="hu-HU" dirty="0" err="1"/>
              <a:t>bezahlen</a:t>
            </a:r>
            <a:r>
              <a:rPr lang="hu-HU" dirty="0" smtClean="0"/>
              <a:t>.</a:t>
            </a:r>
            <a:r>
              <a:rPr lang="hu-HU" dirty="0"/>
              <a:t>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Ab </a:t>
            </a:r>
            <a:r>
              <a:rPr lang="hu-HU" dirty="0" err="1"/>
              <a:t>dem</a:t>
            </a:r>
            <a:r>
              <a:rPr lang="hu-HU" dirty="0"/>
              <a:t> 19. </a:t>
            </a:r>
            <a:r>
              <a:rPr lang="hu-HU" dirty="0" err="1"/>
              <a:t>Jahrhundert</a:t>
            </a:r>
            <a:r>
              <a:rPr lang="hu-HU" dirty="0"/>
              <a:t> </a:t>
            </a:r>
            <a:r>
              <a:rPr lang="hu-HU" dirty="0" err="1"/>
              <a:t>gibt</a:t>
            </a:r>
            <a:r>
              <a:rPr lang="hu-HU" dirty="0"/>
              <a:t> </a:t>
            </a:r>
            <a:r>
              <a:rPr lang="hu-HU" dirty="0" smtClean="0"/>
              <a:t>es </a:t>
            </a:r>
            <a:r>
              <a:rPr lang="hu-HU" dirty="0" err="1" smtClean="0"/>
              <a:t>Speiseschokolade</a:t>
            </a:r>
            <a:r>
              <a:rPr lang="hu-HU" dirty="0" smtClean="0"/>
              <a:t>. </a:t>
            </a:r>
            <a:endParaRPr lang="hu-HU" dirty="0"/>
          </a:p>
          <a:p>
            <a:pPr>
              <a:buNone/>
            </a:pPr>
            <a:r>
              <a:rPr lang="hu-HU" dirty="0"/>
              <a:t> 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 spd="slow" advTm="31544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Die </a:t>
            </a:r>
            <a:r>
              <a:rPr lang="hu-HU" dirty="0" err="1" smtClean="0"/>
              <a:t>Schokoladenherstellung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400" dirty="0" smtClean="0"/>
              <a:t>Die </a:t>
            </a:r>
            <a:r>
              <a:rPr lang="hu-HU" sz="2400" dirty="0" err="1" smtClean="0"/>
              <a:t>erste</a:t>
            </a:r>
            <a:r>
              <a:rPr lang="hu-HU" sz="2400" dirty="0" smtClean="0"/>
              <a:t> </a:t>
            </a:r>
            <a:r>
              <a:rPr lang="hu-HU" sz="2400" dirty="0" err="1" smtClean="0"/>
              <a:t>Schokoladenfabrik</a:t>
            </a:r>
            <a:r>
              <a:rPr lang="hu-HU" sz="2400" dirty="0" smtClean="0"/>
              <a:t> hat 1819 Francois Louis </a:t>
            </a:r>
            <a:r>
              <a:rPr lang="hu-HU" sz="2400" dirty="0" err="1" smtClean="0"/>
              <a:t>Cailler</a:t>
            </a:r>
            <a:r>
              <a:rPr lang="hu-HU" sz="2400" dirty="0" smtClean="0"/>
              <a:t> </a:t>
            </a:r>
            <a:r>
              <a:rPr lang="hu-HU" sz="2400" dirty="0" err="1" smtClean="0"/>
              <a:t>in</a:t>
            </a:r>
            <a:r>
              <a:rPr lang="hu-HU" sz="2400" dirty="0" smtClean="0"/>
              <a:t> der</a:t>
            </a:r>
          </a:p>
          <a:p>
            <a:pPr>
              <a:buNone/>
            </a:pPr>
            <a:r>
              <a:rPr lang="hu-HU" sz="2400" dirty="0" err="1" smtClean="0"/>
              <a:t>Schweiz</a:t>
            </a:r>
            <a:r>
              <a:rPr lang="hu-HU" sz="2400" dirty="0" smtClean="0"/>
              <a:t> </a:t>
            </a:r>
            <a:r>
              <a:rPr lang="hu-HU" sz="2400" dirty="0" err="1" smtClean="0"/>
              <a:t>gegründet</a:t>
            </a:r>
            <a:r>
              <a:rPr lang="hu-HU" sz="2400" dirty="0" smtClean="0"/>
              <a:t>. </a:t>
            </a:r>
            <a:r>
              <a:rPr lang="hu-HU" sz="2400" dirty="0" err="1" smtClean="0"/>
              <a:t>Im</a:t>
            </a:r>
            <a:r>
              <a:rPr lang="hu-HU" sz="2400" dirty="0" smtClean="0"/>
              <a:t> 19. </a:t>
            </a:r>
            <a:r>
              <a:rPr lang="hu-HU" sz="2400" dirty="0" err="1" smtClean="0"/>
              <a:t>Jahrhundert</a:t>
            </a:r>
            <a:r>
              <a:rPr lang="hu-HU" sz="2400" dirty="0" smtClean="0"/>
              <a:t> </a:t>
            </a:r>
            <a:r>
              <a:rPr lang="hu-HU" sz="2400" dirty="0" err="1" smtClean="0"/>
              <a:t>gründeten</a:t>
            </a:r>
            <a:r>
              <a:rPr lang="hu-HU" sz="2400" dirty="0" smtClean="0"/>
              <a:t> </a:t>
            </a:r>
            <a:r>
              <a:rPr lang="hu-HU" sz="2400" dirty="0" err="1" smtClean="0"/>
              <a:t>mehrere</a:t>
            </a:r>
            <a:endParaRPr lang="hu-HU" sz="2400" dirty="0"/>
          </a:p>
          <a:p>
            <a:pPr>
              <a:buNone/>
            </a:pPr>
            <a:r>
              <a:rPr lang="hu-HU" sz="2400" dirty="0" err="1" smtClean="0"/>
              <a:t>Schokoladenhersteller</a:t>
            </a:r>
            <a:r>
              <a:rPr lang="hu-HU" sz="2400" dirty="0" smtClean="0"/>
              <a:t> </a:t>
            </a:r>
            <a:r>
              <a:rPr lang="hu-HU" sz="2400" dirty="0" err="1" smtClean="0"/>
              <a:t>Firmen</a:t>
            </a:r>
            <a:r>
              <a:rPr lang="hu-HU" sz="2400" dirty="0" smtClean="0"/>
              <a:t>, die </a:t>
            </a:r>
            <a:r>
              <a:rPr lang="hu-HU" sz="2400" dirty="0" err="1" smtClean="0"/>
              <a:t>auch</a:t>
            </a:r>
            <a:r>
              <a:rPr lang="hu-HU" sz="2400" dirty="0" smtClean="0"/>
              <a:t> </a:t>
            </a:r>
            <a:r>
              <a:rPr lang="hu-HU" sz="2400" dirty="0" err="1" smtClean="0"/>
              <a:t>noch</a:t>
            </a:r>
            <a:r>
              <a:rPr lang="hu-HU" sz="2400" dirty="0" smtClean="0"/>
              <a:t> </a:t>
            </a:r>
            <a:r>
              <a:rPr lang="hu-HU" sz="2400" dirty="0" err="1" smtClean="0"/>
              <a:t>heute</a:t>
            </a:r>
            <a:r>
              <a:rPr lang="hu-HU" sz="2400" dirty="0" smtClean="0"/>
              <a:t> </a:t>
            </a:r>
            <a:r>
              <a:rPr lang="hu-HU" sz="2400" dirty="0" err="1" smtClean="0"/>
              <a:t>tätig</a:t>
            </a:r>
            <a:r>
              <a:rPr lang="hu-HU" sz="2400" dirty="0" smtClean="0"/>
              <a:t> </a:t>
            </a:r>
            <a:r>
              <a:rPr lang="hu-HU" sz="2400" dirty="0" err="1" smtClean="0"/>
              <a:t>sind</a:t>
            </a:r>
            <a:r>
              <a:rPr lang="hu-HU" sz="2400" dirty="0" smtClean="0"/>
              <a:t>:</a:t>
            </a:r>
          </a:p>
          <a:p>
            <a:pPr>
              <a:buNone/>
            </a:pPr>
            <a:r>
              <a:rPr lang="hu-HU" dirty="0" err="1" smtClean="0"/>
              <a:t>Lindt</a:t>
            </a:r>
            <a:r>
              <a:rPr lang="hu-HU" dirty="0" smtClean="0"/>
              <a:t>                                Suchard</a:t>
            </a:r>
          </a:p>
          <a:p>
            <a:pPr>
              <a:buNone/>
            </a:pPr>
            <a:endParaRPr lang="hu-HU" dirty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err="1" smtClean="0"/>
              <a:t>Tobler</a:t>
            </a:r>
            <a:endParaRPr lang="hu-HU" dirty="0" smtClean="0"/>
          </a:p>
          <a:p>
            <a:pPr>
              <a:buNone/>
            </a:pPr>
            <a:endParaRPr lang="hu-HU" dirty="0"/>
          </a:p>
        </p:txBody>
      </p:sp>
      <p:pic>
        <p:nvPicPr>
          <p:cNvPr id="9218" name="Picture 2" descr="Képtalálat a következőre: „Lindt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5" y="2996952"/>
            <a:ext cx="2088232" cy="128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 descr="20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581128"/>
            <a:ext cx="1440160" cy="2062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suchar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501008"/>
            <a:ext cx="3598364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3478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sz="4900" dirty="0" err="1" smtClean="0"/>
              <a:t>Wie</a:t>
            </a:r>
            <a:r>
              <a:rPr lang="hu-HU" sz="4900" dirty="0" smtClean="0"/>
              <a:t> </a:t>
            </a:r>
            <a:r>
              <a:rPr lang="hu-HU" sz="4900" dirty="0" err="1" smtClean="0"/>
              <a:t>entsteht</a:t>
            </a:r>
            <a:r>
              <a:rPr lang="hu-HU" sz="4900" dirty="0" smtClean="0"/>
              <a:t> </a:t>
            </a:r>
            <a:r>
              <a:rPr lang="hu-HU" sz="4900" dirty="0" err="1" smtClean="0"/>
              <a:t>Schokolade</a:t>
            </a:r>
            <a:r>
              <a:rPr lang="hu-HU" sz="4900" dirty="0" smtClean="0"/>
              <a:t>?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/>
              <a:t>5.</a:t>
            </a:r>
          </a:p>
          <a:p>
            <a:pPr>
              <a:buNone/>
            </a:pPr>
            <a:endParaRPr lang="hu-HU" dirty="0"/>
          </a:p>
          <a:p>
            <a:pPr>
              <a:buNone/>
            </a:pPr>
            <a:r>
              <a:rPr lang="hu-HU" dirty="0" err="1" smtClean="0"/>
              <a:t>Zuerst</a:t>
            </a:r>
            <a:r>
              <a:rPr lang="hu-HU" dirty="0" smtClean="0"/>
              <a:t> </a:t>
            </a:r>
            <a:r>
              <a:rPr lang="hu-HU" dirty="0" err="1"/>
              <a:t>muss</a:t>
            </a:r>
            <a:r>
              <a:rPr lang="hu-HU" dirty="0"/>
              <a:t> man die </a:t>
            </a:r>
            <a:r>
              <a:rPr lang="hu-HU" dirty="0" err="1"/>
              <a:t>Kakaobohnen</a:t>
            </a:r>
            <a:r>
              <a:rPr lang="hu-HU" dirty="0"/>
              <a:t> </a:t>
            </a:r>
            <a:r>
              <a:rPr lang="hu-HU" dirty="0" err="1"/>
              <a:t>rösten</a:t>
            </a:r>
            <a:r>
              <a:rPr lang="hu-HU" dirty="0"/>
              <a:t>, </a:t>
            </a:r>
            <a:r>
              <a:rPr lang="hu-HU" dirty="0" err="1"/>
              <a:t>damit</a:t>
            </a:r>
            <a:r>
              <a:rPr lang="hu-HU" dirty="0"/>
              <a:t> </a:t>
            </a:r>
            <a:r>
              <a:rPr lang="hu-HU" dirty="0" err="1"/>
              <a:t>die</a:t>
            </a:r>
            <a:r>
              <a:rPr lang="hu-HU" dirty="0"/>
              <a:t> </a:t>
            </a:r>
            <a:r>
              <a:rPr lang="hu-HU" dirty="0" err="1"/>
              <a:t>Aromen</a:t>
            </a:r>
            <a:r>
              <a:rPr lang="hu-HU" dirty="0"/>
              <a:t> </a:t>
            </a:r>
            <a:r>
              <a:rPr lang="hu-HU" dirty="0" err="1" smtClean="0"/>
              <a:t>sich</a:t>
            </a:r>
            <a:endParaRPr lang="hu-HU" dirty="0" smtClean="0"/>
          </a:p>
          <a:p>
            <a:pPr>
              <a:buNone/>
            </a:pPr>
            <a:r>
              <a:rPr lang="hu-HU" dirty="0" err="1" smtClean="0"/>
              <a:t>entfalten</a:t>
            </a:r>
            <a:r>
              <a:rPr lang="hu-HU" dirty="0" smtClean="0"/>
              <a:t> </a:t>
            </a:r>
            <a:r>
              <a:rPr lang="hu-HU" dirty="0" err="1" smtClean="0"/>
              <a:t>können</a:t>
            </a:r>
            <a:r>
              <a:rPr lang="hu-HU" dirty="0" smtClean="0"/>
              <a:t>. </a:t>
            </a:r>
          </a:p>
          <a:p>
            <a:pPr>
              <a:buNone/>
            </a:pPr>
            <a:r>
              <a:rPr lang="hu-HU" dirty="0" err="1" smtClean="0"/>
              <a:t>Dann</a:t>
            </a:r>
            <a:r>
              <a:rPr lang="hu-HU" dirty="0" smtClean="0"/>
              <a:t> </a:t>
            </a:r>
            <a:r>
              <a:rPr lang="hu-HU" dirty="0" err="1"/>
              <a:t>muss</a:t>
            </a:r>
            <a:r>
              <a:rPr lang="hu-HU" dirty="0"/>
              <a:t> man die </a:t>
            </a:r>
            <a:r>
              <a:rPr lang="hu-HU" dirty="0" err="1"/>
              <a:t>Kakaobohnen</a:t>
            </a:r>
            <a:r>
              <a:rPr lang="hu-HU" dirty="0"/>
              <a:t> </a:t>
            </a:r>
            <a:r>
              <a:rPr lang="hu-HU" dirty="0" err="1"/>
              <a:t>brechen</a:t>
            </a:r>
            <a:r>
              <a:rPr lang="hu-HU" dirty="0"/>
              <a:t> </a:t>
            </a:r>
            <a:r>
              <a:rPr lang="hu-HU" dirty="0" smtClean="0"/>
              <a:t>und</a:t>
            </a:r>
          </a:p>
          <a:p>
            <a:pPr>
              <a:buNone/>
            </a:pPr>
            <a:r>
              <a:rPr lang="hu-HU" dirty="0" err="1" smtClean="0"/>
              <a:t>mahlen</a:t>
            </a:r>
            <a:r>
              <a:rPr lang="hu-HU" dirty="0" smtClean="0"/>
              <a:t>.</a:t>
            </a:r>
            <a:r>
              <a:rPr lang="hu-HU" dirty="0" smtClean="0">
                <a:sym typeface="Wingdings"/>
              </a:rPr>
              <a:t></a:t>
            </a:r>
            <a:r>
              <a:rPr lang="hu-HU" dirty="0" smtClean="0"/>
              <a:t>„</a:t>
            </a:r>
            <a:r>
              <a:rPr lang="hu-HU" dirty="0" err="1"/>
              <a:t>Kakaoliquer</a:t>
            </a:r>
            <a:r>
              <a:rPr lang="hu-HU" dirty="0"/>
              <a:t>”.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Die </a:t>
            </a:r>
            <a:r>
              <a:rPr lang="hu-HU" dirty="0" err="1"/>
              <a:t>Kakaomasse</a:t>
            </a:r>
            <a:r>
              <a:rPr lang="hu-HU" dirty="0"/>
              <a:t> </a:t>
            </a:r>
            <a:r>
              <a:rPr lang="hu-HU" dirty="0" err="1"/>
              <a:t>kommt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Pressen </a:t>
            </a:r>
            <a:r>
              <a:rPr lang="hu-HU" dirty="0">
                <a:sym typeface="Wingdings"/>
              </a:rPr>
              <a:t></a:t>
            </a:r>
            <a:r>
              <a:rPr lang="hu-HU" dirty="0"/>
              <a:t> </a:t>
            </a:r>
            <a:r>
              <a:rPr lang="hu-HU" dirty="0" err="1"/>
              <a:t>Kakaobutter</a:t>
            </a:r>
            <a:endParaRPr lang="hu-HU" dirty="0"/>
          </a:p>
          <a:p>
            <a:pPr lvl="0">
              <a:buNone/>
            </a:pPr>
            <a:r>
              <a:rPr lang="hu-HU" dirty="0" err="1"/>
              <a:t>Kakaopresskuchen</a:t>
            </a:r>
            <a:r>
              <a:rPr lang="hu-HU" dirty="0"/>
              <a:t>  </a:t>
            </a:r>
            <a:r>
              <a:rPr lang="hu-HU" dirty="0">
                <a:sym typeface="Wingdings"/>
              </a:rPr>
              <a:t></a:t>
            </a:r>
            <a:r>
              <a:rPr lang="hu-HU" dirty="0"/>
              <a:t>  </a:t>
            </a:r>
            <a:r>
              <a:rPr lang="hu-HU" dirty="0" err="1"/>
              <a:t>Kakaopulver</a:t>
            </a:r>
            <a:endParaRPr lang="hu-HU" dirty="0"/>
          </a:p>
          <a:p>
            <a:pPr>
              <a:buNone/>
            </a:pPr>
            <a:endParaRPr lang="hu-HU" dirty="0"/>
          </a:p>
          <a:p>
            <a:pPr>
              <a:buNone/>
            </a:pPr>
            <a:r>
              <a:rPr lang="hu-HU" dirty="0" err="1" smtClean="0"/>
              <a:t>Kakaomasse</a:t>
            </a:r>
            <a:r>
              <a:rPr lang="hu-HU" dirty="0" smtClean="0"/>
              <a:t> </a:t>
            </a:r>
            <a:r>
              <a:rPr lang="hu-HU" dirty="0"/>
              <a:t>+ </a:t>
            </a:r>
            <a:r>
              <a:rPr lang="hu-HU" dirty="0" err="1"/>
              <a:t>Milch</a:t>
            </a:r>
            <a:r>
              <a:rPr lang="hu-HU" dirty="0"/>
              <a:t> + </a:t>
            </a:r>
            <a:r>
              <a:rPr lang="hu-HU" dirty="0" err="1"/>
              <a:t>Zucker</a:t>
            </a:r>
            <a:r>
              <a:rPr lang="hu-HU" dirty="0"/>
              <a:t> + </a:t>
            </a:r>
            <a:r>
              <a:rPr lang="hu-HU" dirty="0" err="1"/>
              <a:t>Kakaobutter</a:t>
            </a:r>
            <a:r>
              <a:rPr lang="hu-HU" dirty="0"/>
              <a:t> / </a:t>
            </a:r>
            <a:r>
              <a:rPr lang="hu-HU" dirty="0" err="1"/>
              <a:t>Sahne</a:t>
            </a:r>
            <a:r>
              <a:rPr lang="hu-HU" dirty="0"/>
              <a:t>  </a:t>
            </a:r>
            <a:r>
              <a:rPr lang="hu-HU" dirty="0">
                <a:sym typeface="Wingdings"/>
              </a:rPr>
              <a:t></a:t>
            </a:r>
            <a:r>
              <a:rPr lang="hu-HU" dirty="0"/>
              <a:t>  </a:t>
            </a:r>
            <a:r>
              <a:rPr lang="hu-HU" dirty="0" err="1"/>
              <a:t>Schokolade</a:t>
            </a:r>
            <a:endParaRPr lang="hu-HU" dirty="0"/>
          </a:p>
          <a:p>
            <a:pPr>
              <a:buNone/>
            </a:pPr>
            <a:r>
              <a:rPr lang="hu-HU" dirty="0"/>
              <a:t> </a:t>
            </a:r>
            <a:r>
              <a:rPr lang="hu-HU" dirty="0" smtClean="0"/>
              <a:t> </a:t>
            </a:r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ransition spd="slow" advTm="20498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sz="4900" dirty="0" smtClean="0"/>
              <a:t>Der </a:t>
            </a:r>
            <a:r>
              <a:rPr lang="hu-HU" sz="4900" dirty="0" err="1"/>
              <a:t>Weg</a:t>
            </a:r>
            <a:r>
              <a:rPr lang="hu-HU" sz="4900" dirty="0"/>
              <a:t> </a:t>
            </a:r>
            <a:r>
              <a:rPr lang="hu-HU" sz="4900" dirty="0" err="1"/>
              <a:t>der</a:t>
            </a:r>
            <a:r>
              <a:rPr lang="hu-HU" sz="4900" dirty="0"/>
              <a:t> </a:t>
            </a:r>
            <a:r>
              <a:rPr lang="hu-HU" sz="4900" dirty="0" err="1"/>
              <a:t>Kakaobohnen</a:t>
            </a: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> 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dirty="0"/>
              <a:t>6. </a:t>
            </a:r>
          </a:p>
          <a:p>
            <a:pPr>
              <a:buNone/>
            </a:pPr>
            <a:r>
              <a:rPr lang="hu-HU" dirty="0"/>
              <a:t>Es </a:t>
            </a:r>
            <a:r>
              <a:rPr lang="hu-HU" dirty="0" err="1"/>
              <a:t>ist</a:t>
            </a:r>
            <a:r>
              <a:rPr lang="hu-HU" dirty="0"/>
              <a:t> </a:t>
            </a:r>
            <a:r>
              <a:rPr lang="hu-HU" dirty="0" err="1"/>
              <a:t>schön</a:t>
            </a:r>
            <a:r>
              <a:rPr lang="hu-HU" dirty="0"/>
              <a:t>, </a:t>
            </a:r>
            <a:r>
              <a:rPr lang="hu-HU" dirty="0" err="1"/>
              <a:t>dass</a:t>
            </a:r>
            <a:r>
              <a:rPr lang="hu-HU" dirty="0"/>
              <a:t> </a:t>
            </a:r>
            <a:r>
              <a:rPr lang="hu-HU" dirty="0" err="1"/>
              <a:t>es</a:t>
            </a:r>
            <a:r>
              <a:rPr lang="hu-HU" dirty="0"/>
              <a:t> </a:t>
            </a:r>
            <a:r>
              <a:rPr lang="hu-HU" dirty="0" err="1"/>
              <a:t>Schokolade</a:t>
            </a:r>
            <a:r>
              <a:rPr lang="hu-HU" dirty="0"/>
              <a:t> </a:t>
            </a:r>
            <a:r>
              <a:rPr lang="hu-HU" dirty="0" err="1"/>
              <a:t>gibt</a:t>
            </a:r>
            <a:r>
              <a:rPr lang="hu-HU" dirty="0"/>
              <a:t>. </a:t>
            </a:r>
          </a:p>
          <a:p>
            <a:pPr>
              <a:buNone/>
            </a:pPr>
            <a:r>
              <a:rPr lang="hu-HU" dirty="0"/>
              <a:t>Es </a:t>
            </a:r>
            <a:r>
              <a:rPr lang="hu-HU" dirty="0" err="1"/>
              <a:t>ist</a:t>
            </a:r>
            <a:r>
              <a:rPr lang="hu-HU" dirty="0"/>
              <a:t> </a:t>
            </a:r>
            <a:r>
              <a:rPr lang="hu-HU" dirty="0" err="1"/>
              <a:t>schön</a:t>
            </a:r>
            <a:r>
              <a:rPr lang="hu-HU" dirty="0"/>
              <a:t>, </a:t>
            </a:r>
            <a:r>
              <a:rPr lang="hu-HU" dirty="0" err="1"/>
              <a:t>dass</a:t>
            </a:r>
            <a:r>
              <a:rPr lang="hu-HU" dirty="0"/>
              <a:t> </a:t>
            </a:r>
            <a:r>
              <a:rPr lang="hu-HU" dirty="0" err="1"/>
              <a:t>jeder</a:t>
            </a:r>
            <a:r>
              <a:rPr lang="hu-HU" dirty="0"/>
              <a:t> </a:t>
            </a:r>
            <a:r>
              <a:rPr lang="hu-HU" dirty="0" err="1"/>
              <a:t>sein</a:t>
            </a:r>
            <a:r>
              <a:rPr lang="hu-HU" dirty="0"/>
              <a:t> </a:t>
            </a:r>
            <a:r>
              <a:rPr lang="hu-HU" dirty="0" err="1"/>
              <a:t>Geschmack</a:t>
            </a:r>
            <a:r>
              <a:rPr lang="hu-HU" dirty="0"/>
              <a:t> </a:t>
            </a:r>
            <a:r>
              <a:rPr lang="hu-HU" dirty="0" err="1"/>
              <a:t>finden</a:t>
            </a:r>
            <a:r>
              <a:rPr lang="hu-HU" dirty="0"/>
              <a:t> </a:t>
            </a:r>
            <a:r>
              <a:rPr lang="hu-HU" dirty="0" err="1"/>
              <a:t>kann</a:t>
            </a:r>
            <a:r>
              <a:rPr lang="hu-HU" dirty="0"/>
              <a:t>.</a:t>
            </a:r>
          </a:p>
          <a:p>
            <a:pPr>
              <a:buNone/>
            </a:pPr>
            <a:r>
              <a:rPr lang="hu-HU" dirty="0"/>
              <a:t>Es </a:t>
            </a:r>
            <a:r>
              <a:rPr lang="hu-HU" dirty="0" err="1"/>
              <a:t>ist</a:t>
            </a:r>
            <a:r>
              <a:rPr lang="hu-HU" dirty="0"/>
              <a:t> </a:t>
            </a:r>
            <a:r>
              <a:rPr lang="hu-HU" dirty="0" err="1"/>
              <a:t>schön</a:t>
            </a:r>
            <a:r>
              <a:rPr lang="hu-HU" dirty="0"/>
              <a:t>, </a:t>
            </a:r>
            <a:r>
              <a:rPr lang="hu-HU" dirty="0" err="1"/>
              <a:t>dass</a:t>
            </a:r>
            <a:r>
              <a:rPr lang="hu-HU" dirty="0"/>
              <a:t> </a:t>
            </a:r>
            <a:r>
              <a:rPr lang="hu-HU" dirty="0" err="1"/>
              <a:t>es</a:t>
            </a:r>
            <a:r>
              <a:rPr lang="hu-HU" dirty="0"/>
              <a:t> </a:t>
            </a:r>
            <a:r>
              <a:rPr lang="hu-HU" dirty="0" err="1"/>
              <a:t>so</a:t>
            </a:r>
            <a:r>
              <a:rPr lang="hu-HU" dirty="0"/>
              <a:t> </a:t>
            </a:r>
            <a:r>
              <a:rPr lang="hu-HU" dirty="0" err="1"/>
              <a:t>viele</a:t>
            </a:r>
            <a:r>
              <a:rPr lang="hu-HU" dirty="0"/>
              <a:t> </a:t>
            </a:r>
            <a:r>
              <a:rPr lang="hu-HU" dirty="0" err="1"/>
              <a:t>Sorten</a:t>
            </a:r>
            <a:r>
              <a:rPr lang="hu-HU" dirty="0"/>
              <a:t> </a:t>
            </a:r>
            <a:r>
              <a:rPr lang="hu-HU" dirty="0" err="1"/>
              <a:t>gibt</a:t>
            </a:r>
            <a:r>
              <a:rPr lang="hu-HU" dirty="0"/>
              <a:t>.</a:t>
            </a:r>
          </a:p>
          <a:p>
            <a:pPr>
              <a:buNone/>
            </a:pPr>
            <a:r>
              <a:rPr lang="hu-HU" dirty="0"/>
              <a:t>Es </a:t>
            </a:r>
            <a:r>
              <a:rPr lang="hu-HU" dirty="0" err="1"/>
              <a:t>ist</a:t>
            </a:r>
            <a:r>
              <a:rPr lang="hu-HU" dirty="0"/>
              <a:t> </a:t>
            </a:r>
            <a:r>
              <a:rPr lang="hu-HU" dirty="0" err="1"/>
              <a:t>schön</a:t>
            </a:r>
            <a:r>
              <a:rPr lang="hu-HU" dirty="0"/>
              <a:t>, </a:t>
            </a:r>
            <a:r>
              <a:rPr lang="hu-HU" dirty="0" err="1"/>
              <a:t>dass</a:t>
            </a:r>
            <a:r>
              <a:rPr lang="hu-HU" dirty="0"/>
              <a:t> </a:t>
            </a:r>
            <a:r>
              <a:rPr lang="hu-HU" dirty="0" err="1"/>
              <a:t>es</a:t>
            </a:r>
            <a:r>
              <a:rPr lang="hu-HU" dirty="0"/>
              <a:t> </a:t>
            </a:r>
            <a:r>
              <a:rPr lang="hu-HU" dirty="0" err="1"/>
              <a:t>auch</a:t>
            </a:r>
            <a:r>
              <a:rPr lang="hu-HU" dirty="0"/>
              <a:t> </a:t>
            </a:r>
            <a:r>
              <a:rPr lang="hu-HU" dirty="0" err="1"/>
              <a:t>gefüllt</a:t>
            </a:r>
            <a:r>
              <a:rPr lang="hu-HU" dirty="0"/>
              <a:t> </a:t>
            </a:r>
            <a:r>
              <a:rPr lang="hu-HU" dirty="0" err="1"/>
              <a:t>werden</a:t>
            </a:r>
            <a:r>
              <a:rPr lang="hu-HU" dirty="0"/>
              <a:t> </a:t>
            </a:r>
            <a:r>
              <a:rPr lang="hu-HU" dirty="0" err="1"/>
              <a:t>kann</a:t>
            </a:r>
            <a:r>
              <a:rPr lang="hu-HU" dirty="0"/>
              <a:t>.</a:t>
            </a:r>
          </a:p>
          <a:p>
            <a:pPr>
              <a:buNone/>
            </a:pPr>
            <a:r>
              <a:rPr lang="hu-HU" dirty="0"/>
              <a:t>Es </a:t>
            </a:r>
            <a:r>
              <a:rPr lang="hu-HU" dirty="0" err="1"/>
              <a:t>ist</a:t>
            </a:r>
            <a:r>
              <a:rPr lang="hu-HU" dirty="0"/>
              <a:t> </a:t>
            </a:r>
            <a:r>
              <a:rPr lang="hu-HU" dirty="0" err="1"/>
              <a:t>schön</a:t>
            </a:r>
            <a:r>
              <a:rPr lang="hu-HU" dirty="0"/>
              <a:t>, </a:t>
            </a:r>
            <a:r>
              <a:rPr lang="hu-HU" dirty="0" err="1"/>
              <a:t>dass</a:t>
            </a:r>
            <a:r>
              <a:rPr lang="hu-HU" dirty="0"/>
              <a:t> </a:t>
            </a:r>
            <a:r>
              <a:rPr lang="hu-HU" dirty="0" err="1"/>
              <a:t>wir</a:t>
            </a:r>
            <a:r>
              <a:rPr lang="hu-HU" dirty="0"/>
              <a:t> </a:t>
            </a:r>
            <a:r>
              <a:rPr lang="hu-HU" dirty="0" err="1"/>
              <a:t>viel</a:t>
            </a:r>
            <a:r>
              <a:rPr lang="hu-HU" dirty="0"/>
              <a:t> </a:t>
            </a:r>
            <a:r>
              <a:rPr lang="hu-HU" dirty="0" err="1"/>
              <a:t>davon</a:t>
            </a:r>
            <a:r>
              <a:rPr lang="hu-HU" dirty="0"/>
              <a:t> </a:t>
            </a:r>
            <a:r>
              <a:rPr lang="hu-HU" dirty="0" err="1"/>
              <a:t>bekommen</a:t>
            </a:r>
            <a:r>
              <a:rPr lang="hu-HU" dirty="0"/>
              <a:t> </a:t>
            </a:r>
            <a:r>
              <a:rPr lang="hu-HU" dirty="0" err="1"/>
              <a:t>können</a:t>
            </a:r>
            <a:r>
              <a:rPr lang="hu-HU" dirty="0"/>
              <a:t>.</a:t>
            </a:r>
          </a:p>
          <a:p>
            <a:pPr>
              <a:buNone/>
            </a:pPr>
            <a:r>
              <a:rPr lang="hu-HU" dirty="0"/>
              <a:t>Es </a:t>
            </a:r>
            <a:r>
              <a:rPr lang="hu-HU" dirty="0" err="1"/>
              <a:t>ist</a:t>
            </a:r>
            <a:r>
              <a:rPr lang="hu-HU" dirty="0"/>
              <a:t> </a:t>
            </a:r>
            <a:r>
              <a:rPr lang="hu-HU" dirty="0" err="1"/>
              <a:t>schön</a:t>
            </a:r>
            <a:r>
              <a:rPr lang="hu-HU" dirty="0"/>
              <a:t>, </a:t>
            </a:r>
            <a:r>
              <a:rPr lang="hu-HU" dirty="0" err="1"/>
              <a:t>dass</a:t>
            </a:r>
            <a:r>
              <a:rPr lang="hu-HU" dirty="0"/>
              <a:t> </a:t>
            </a:r>
            <a:r>
              <a:rPr lang="hu-HU" dirty="0" err="1"/>
              <a:t>sie</a:t>
            </a:r>
            <a:r>
              <a:rPr lang="hu-HU" dirty="0"/>
              <a:t> </a:t>
            </a:r>
            <a:r>
              <a:rPr lang="hu-HU" dirty="0" err="1"/>
              <a:t>das</a:t>
            </a:r>
            <a:r>
              <a:rPr lang="hu-HU" dirty="0"/>
              <a:t> </a:t>
            </a:r>
            <a:r>
              <a:rPr lang="hu-HU" dirty="0" err="1"/>
              <a:t>Leben</a:t>
            </a:r>
            <a:r>
              <a:rPr lang="hu-HU" dirty="0"/>
              <a:t> </a:t>
            </a:r>
            <a:r>
              <a:rPr lang="hu-HU" dirty="0" err="1"/>
              <a:t>versüsst</a:t>
            </a:r>
            <a:r>
              <a:rPr lang="hu-HU" dirty="0"/>
              <a:t>.</a:t>
            </a:r>
          </a:p>
          <a:p>
            <a:pPr>
              <a:buNone/>
            </a:pPr>
            <a:r>
              <a:rPr lang="hu-HU" dirty="0"/>
              <a:t>Es </a:t>
            </a:r>
            <a:r>
              <a:rPr lang="hu-HU" dirty="0" err="1"/>
              <a:t>wäre</a:t>
            </a:r>
            <a:r>
              <a:rPr lang="hu-HU" dirty="0"/>
              <a:t> </a:t>
            </a:r>
            <a:r>
              <a:rPr lang="hu-HU" dirty="0" err="1"/>
              <a:t>schön</a:t>
            </a:r>
            <a:r>
              <a:rPr lang="hu-HU" dirty="0"/>
              <a:t>, </a:t>
            </a:r>
            <a:r>
              <a:rPr lang="hu-HU" dirty="0" err="1"/>
              <a:t>wenn</a:t>
            </a:r>
            <a:r>
              <a:rPr lang="hu-HU" dirty="0"/>
              <a:t> </a:t>
            </a:r>
            <a:r>
              <a:rPr lang="hu-HU" dirty="0" err="1"/>
              <a:t>auch</a:t>
            </a:r>
            <a:r>
              <a:rPr lang="hu-HU" dirty="0"/>
              <a:t> </a:t>
            </a:r>
            <a:r>
              <a:rPr lang="hu-HU" dirty="0" err="1" smtClean="0"/>
              <a:t>jene</a:t>
            </a:r>
            <a:r>
              <a:rPr lang="hu-HU" dirty="0" smtClean="0"/>
              <a:t> </a:t>
            </a:r>
            <a:r>
              <a:rPr lang="hu-HU" dirty="0"/>
              <a:t>Kinder </a:t>
            </a:r>
            <a:r>
              <a:rPr lang="hu-HU" dirty="0" err="1"/>
              <a:t>davon</a:t>
            </a:r>
            <a:r>
              <a:rPr lang="hu-HU" dirty="0"/>
              <a:t> </a:t>
            </a:r>
            <a:r>
              <a:rPr lang="hu-HU" dirty="0" err="1"/>
              <a:t>bekommen</a:t>
            </a:r>
            <a:r>
              <a:rPr lang="hu-HU" dirty="0"/>
              <a:t> </a:t>
            </a:r>
            <a:r>
              <a:rPr lang="hu-HU" dirty="0" err="1"/>
              <a:t>könnten</a:t>
            </a:r>
            <a:r>
              <a:rPr lang="hu-HU" dirty="0"/>
              <a:t>, die </a:t>
            </a:r>
            <a:r>
              <a:rPr lang="hu-HU" dirty="0" err="1" smtClean="0"/>
              <a:t>die</a:t>
            </a:r>
            <a:endParaRPr lang="hu-HU" dirty="0" smtClean="0"/>
          </a:p>
          <a:p>
            <a:pPr>
              <a:buNone/>
            </a:pPr>
            <a:r>
              <a:rPr lang="hu-HU" dirty="0" err="1" smtClean="0"/>
              <a:t>Arbeit</a:t>
            </a:r>
            <a:r>
              <a:rPr lang="hu-HU" dirty="0" smtClean="0"/>
              <a:t> </a:t>
            </a:r>
            <a:r>
              <a:rPr lang="hu-HU" dirty="0" err="1"/>
              <a:t>damit</a:t>
            </a:r>
            <a:r>
              <a:rPr lang="hu-HU" dirty="0"/>
              <a:t> </a:t>
            </a:r>
            <a:r>
              <a:rPr lang="hu-HU" dirty="0" err="1"/>
              <a:t>haben</a:t>
            </a:r>
            <a:r>
              <a:rPr lang="hu-HU" dirty="0"/>
              <a:t>.</a:t>
            </a:r>
          </a:p>
          <a:p>
            <a:pPr>
              <a:buNone/>
            </a:pPr>
            <a:r>
              <a:rPr lang="hu-HU" dirty="0"/>
              <a:t> </a:t>
            </a:r>
          </a:p>
          <a:p>
            <a:pPr>
              <a:buNone/>
            </a:pPr>
            <a:r>
              <a:rPr lang="hu-HU" dirty="0"/>
              <a:t>Es </a:t>
            </a:r>
            <a:r>
              <a:rPr lang="hu-HU" dirty="0" err="1"/>
              <a:t>war</a:t>
            </a:r>
            <a:r>
              <a:rPr lang="hu-HU" dirty="0"/>
              <a:t> </a:t>
            </a:r>
            <a:r>
              <a:rPr lang="hu-HU" dirty="0" err="1"/>
              <a:t>interessant</a:t>
            </a:r>
            <a:r>
              <a:rPr lang="hu-HU" dirty="0"/>
              <a:t> den </a:t>
            </a:r>
            <a:r>
              <a:rPr lang="hu-HU" dirty="0" err="1"/>
              <a:t>langen</a:t>
            </a:r>
            <a:r>
              <a:rPr lang="hu-HU" dirty="0"/>
              <a:t> </a:t>
            </a:r>
            <a:r>
              <a:rPr lang="hu-HU" dirty="0" err="1"/>
              <a:t>Weg</a:t>
            </a:r>
            <a:r>
              <a:rPr lang="hu-HU" dirty="0"/>
              <a:t> </a:t>
            </a:r>
            <a:r>
              <a:rPr lang="hu-HU" dirty="0" err="1"/>
              <a:t>zur</a:t>
            </a:r>
            <a:r>
              <a:rPr lang="hu-HU" dirty="0"/>
              <a:t> </a:t>
            </a:r>
            <a:r>
              <a:rPr lang="hu-HU" dirty="0" err="1"/>
              <a:t>fertigen</a:t>
            </a:r>
            <a:r>
              <a:rPr lang="hu-HU" dirty="0"/>
              <a:t> </a:t>
            </a:r>
            <a:r>
              <a:rPr lang="hu-HU" dirty="0" err="1" smtClean="0"/>
              <a:t>Schokolade</a:t>
            </a:r>
            <a:endParaRPr lang="hu-HU" dirty="0" smtClean="0"/>
          </a:p>
          <a:p>
            <a:pPr>
              <a:buNone/>
            </a:pPr>
            <a:r>
              <a:rPr lang="hu-HU" dirty="0" err="1" smtClean="0"/>
              <a:t>kennenzulernen</a:t>
            </a:r>
            <a:r>
              <a:rPr lang="hu-HU" dirty="0"/>
              <a:t>.</a:t>
            </a:r>
          </a:p>
          <a:p>
            <a:pPr>
              <a:buNone/>
            </a:pPr>
            <a:r>
              <a:rPr lang="hu-HU" dirty="0" err="1"/>
              <a:t>Aber</a:t>
            </a:r>
            <a:r>
              <a:rPr lang="hu-HU" dirty="0"/>
              <a:t> es </a:t>
            </a:r>
            <a:r>
              <a:rPr lang="hu-HU" dirty="0" err="1"/>
              <a:t>ist</a:t>
            </a:r>
            <a:r>
              <a:rPr lang="hu-HU" dirty="0"/>
              <a:t> </a:t>
            </a:r>
            <a:r>
              <a:rPr lang="hu-HU" dirty="0" err="1"/>
              <a:t>traurig</a:t>
            </a:r>
            <a:r>
              <a:rPr lang="hu-HU" dirty="0"/>
              <a:t>, </a:t>
            </a:r>
            <a:r>
              <a:rPr lang="hu-HU" dirty="0" err="1"/>
              <a:t>dass</a:t>
            </a:r>
            <a:r>
              <a:rPr lang="hu-HU" dirty="0"/>
              <a:t> die Kinder, die </a:t>
            </a:r>
            <a:r>
              <a:rPr lang="hu-HU" dirty="0" err="1"/>
              <a:t>bei</a:t>
            </a:r>
            <a:r>
              <a:rPr lang="hu-HU" dirty="0"/>
              <a:t> der </a:t>
            </a:r>
            <a:r>
              <a:rPr lang="hu-HU" dirty="0" err="1"/>
              <a:t>Ernte</a:t>
            </a:r>
            <a:r>
              <a:rPr lang="hu-HU" dirty="0"/>
              <a:t> </a:t>
            </a:r>
            <a:r>
              <a:rPr lang="hu-HU" dirty="0" err="1"/>
              <a:t>der</a:t>
            </a:r>
            <a:r>
              <a:rPr lang="hu-HU" dirty="0"/>
              <a:t> </a:t>
            </a:r>
            <a:r>
              <a:rPr lang="hu-HU" dirty="0" err="1" smtClean="0"/>
              <a:t>Kakaobohnen</a:t>
            </a:r>
            <a:endParaRPr lang="hu-HU" dirty="0" smtClean="0"/>
          </a:p>
          <a:p>
            <a:pPr>
              <a:buNone/>
            </a:pPr>
            <a:r>
              <a:rPr lang="hu-HU" dirty="0" err="1" smtClean="0"/>
              <a:t>arbeiten</a:t>
            </a:r>
            <a:r>
              <a:rPr lang="hu-HU" dirty="0" smtClean="0"/>
              <a:t>, die </a:t>
            </a:r>
            <a:r>
              <a:rPr lang="hu-HU" dirty="0" err="1"/>
              <a:t>Schokolade</a:t>
            </a:r>
            <a:r>
              <a:rPr lang="hu-HU" dirty="0"/>
              <a:t> </a:t>
            </a:r>
            <a:r>
              <a:rPr lang="hu-HU" dirty="0" err="1"/>
              <a:t>nicht</a:t>
            </a:r>
            <a:r>
              <a:rPr lang="hu-HU" dirty="0"/>
              <a:t> essen, </a:t>
            </a:r>
            <a:r>
              <a:rPr lang="hu-HU" dirty="0" err="1"/>
              <a:t>genießen</a:t>
            </a:r>
            <a:r>
              <a:rPr lang="hu-HU" dirty="0"/>
              <a:t> </a:t>
            </a:r>
            <a:r>
              <a:rPr lang="hu-HU" dirty="0" err="1"/>
              <a:t>können</a:t>
            </a:r>
            <a:r>
              <a:rPr lang="hu-HU" dirty="0"/>
              <a:t>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 spd="slow" advTm="30233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DIE SCHOKOLADE</a:t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> 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u-HU" dirty="0" err="1" smtClean="0"/>
              <a:t>Schokolade</a:t>
            </a:r>
            <a:r>
              <a:rPr lang="hu-HU" dirty="0" smtClean="0"/>
              <a:t> </a:t>
            </a:r>
            <a:r>
              <a:rPr lang="hu-HU" dirty="0" err="1"/>
              <a:t>ist</a:t>
            </a:r>
            <a:r>
              <a:rPr lang="hu-HU" dirty="0"/>
              <a:t> toll, </a:t>
            </a:r>
            <a:r>
              <a:rPr lang="hu-HU" dirty="0" err="1"/>
              <a:t>Schokolade</a:t>
            </a:r>
            <a:r>
              <a:rPr lang="hu-HU" dirty="0"/>
              <a:t> </a:t>
            </a:r>
            <a:r>
              <a:rPr lang="hu-HU" dirty="0" err="1"/>
              <a:t>ist</a:t>
            </a:r>
            <a:r>
              <a:rPr lang="hu-HU" dirty="0"/>
              <a:t> </a:t>
            </a:r>
            <a:r>
              <a:rPr lang="hu-HU" dirty="0" err="1"/>
              <a:t>fein</a:t>
            </a:r>
            <a:r>
              <a:rPr lang="hu-HU" dirty="0"/>
              <a:t>,</a:t>
            </a:r>
          </a:p>
          <a:p>
            <a:pPr algn="ctr">
              <a:buNone/>
            </a:pPr>
            <a:r>
              <a:rPr lang="hu-HU" dirty="0"/>
              <a:t>Die </a:t>
            </a:r>
            <a:r>
              <a:rPr lang="hu-HU" dirty="0" err="1"/>
              <a:t>gute</a:t>
            </a:r>
            <a:r>
              <a:rPr lang="hu-HU" dirty="0"/>
              <a:t> </a:t>
            </a:r>
            <a:r>
              <a:rPr lang="hu-HU" dirty="0" err="1"/>
              <a:t>Braune</a:t>
            </a:r>
            <a:r>
              <a:rPr lang="hu-HU" dirty="0"/>
              <a:t> </a:t>
            </a:r>
            <a:r>
              <a:rPr lang="hu-HU" dirty="0" err="1"/>
              <a:t>ist</a:t>
            </a:r>
            <a:r>
              <a:rPr lang="hu-HU" dirty="0"/>
              <a:t> </a:t>
            </a:r>
            <a:r>
              <a:rPr lang="hu-HU" dirty="0" err="1"/>
              <a:t>oft</a:t>
            </a:r>
            <a:r>
              <a:rPr lang="hu-HU" dirty="0"/>
              <a:t> </a:t>
            </a:r>
            <a:r>
              <a:rPr lang="hu-HU" dirty="0" err="1"/>
              <a:t>nicht</a:t>
            </a:r>
            <a:r>
              <a:rPr lang="hu-HU" dirty="0"/>
              <a:t> </a:t>
            </a:r>
            <a:r>
              <a:rPr lang="hu-HU" dirty="0" err="1"/>
              <a:t>leicht</a:t>
            </a:r>
            <a:r>
              <a:rPr lang="hu-HU" dirty="0"/>
              <a:t>.</a:t>
            </a:r>
          </a:p>
          <a:p>
            <a:pPr algn="ctr">
              <a:buNone/>
            </a:pPr>
            <a:r>
              <a:rPr lang="hu-HU" dirty="0" err="1"/>
              <a:t>Sie</a:t>
            </a:r>
            <a:r>
              <a:rPr lang="hu-HU" dirty="0"/>
              <a:t> </a:t>
            </a:r>
            <a:r>
              <a:rPr lang="hu-HU" dirty="0" err="1"/>
              <a:t>kann</a:t>
            </a:r>
            <a:r>
              <a:rPr lang="hu-HU" dirty="0"/>
              <a:t> </a:t>
            </a:r>
            <a:r>
              <a:rPr lang="hu-HU" dirty="0" err="1"/>
              <a:t>auch</a:t>
            </a:r>
            <a:r>
              <a:rPr lang="hu-HU" dirty="0"/>
              <a:t> süss </a:t>
            </a:r>
            <a:r>
              <a:rPr lang="hu-HU" dirty="0" err="1"/>
              <a:t>sein</a:t>
            </a:r>
            <a:r>
              <a:rPr lang="hu-HU" dirty="0"/>
              <a:t>, </a:t>
            </a:r>
            <a:r>
              <a:rPr lang="hu-HU" dirty="0" err="1"/>
              <a:t>oder</a:t>
            </a:r>
            <a:r>
              <a:rPr lang="hu-HU" dirty="0"/>
              <a:t> </a:t>
            </a:r>
            <a:r>
              <a:rPr lang="hu-HU" dirty="0" err="1"/>
              <a:t>auch</a:t>
            </a:r>
            <a:r>
              <a:rPr lang="hu-HU" dirty="0"/>
              <a:t> </a:t>
            </a:r>
            <a:r>
              <a:rPr lang="hu-HU" dirty="0" err="1"/>
              <a:t>bitter</a:t>
            </a:r>
            <a:r>
              <a:rPr lang="hu-HU" dirty="0"/>
              <a:t>,</a:t>
            </a:r>
          </a:p>
          <a:p>
            <a:pPr algn="ctr">
              <a:buNone/>
            </a:pPr>
            <a:r>
              <a:rPr lang="hu-HU" dirty="0"/>
              <a:t>Die </a:t>
            </a:r>
            <a:r>
              <a:rPr lang="hu-HU" dirty="0" err="1"/>
              <a:t>Schokolade</a:t>
            </a:r>
            <a:r>
              <a:rPr lang="hu-HU" dirty="0"/>
              <a:t> </a:t>
            </a:r>
            <a:r>
              <a:rPr lang="hu-HU" dirty="0" err="1"/>
              <a:t>ist</a:t>
            </a:r>
            <a:r>
              <a:rPr lang="hu-HU" dirty="0"/>
              <a:t> </a:t>
            </a:r>
            <a:r>
              <a:rPr lang="hu-HU" dirty="0" err="1"/>
              <a:t>aber</a:t>
            </a:r>
            <a:r>
              <a:rPr lang="hu-HU" dirty="0"/>
              <a:t> </a:t>
            </a:r>
            <a:r>
              <a:rPr lang="hu-HU" dirty="0" err="1"/>
              <a:t>immer</a:t>
            </a:r>
            <a:r>
              <a:rPr lang="hu-HU" dirty="0"/>
              <a:t> </a:t>
            </a:r>
            <a:r>
              <a:rPr lang="hu-HU" dirty="0" err="1"/>
              <a:t>lecker</a:t>
            </a:r>
            <a:r>
              <a:rPr lang="hu-HU" dirty="0"/>
              <a:t>!</a:t>
            </a:r>
          </a:p>
          <a:p>
            <a:pPr algn="ctr">
              <a:buNone/>
            </a:pPr>
            <a:endParaRPr lang="hu-HU" dirty="0" smtClean="0"/>
          </a:p>
        </p:txBody>
      </p:sp>
      <p:pic>
        <p:nvPicPr>
          <p:cNvPr id="10242" name="Picture 2" descr="© Info-Zentrum Schokola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438254" y="3698650"/>
            <a:ext cx="2456892" cy="335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5398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Ausgangsstoff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>
                <a:hlinkClick r:id="rId2"/>
              </a:rPr>
              <a:t>http://</a:t>
            </a:r>
            <a:r>
              <a:rPr lang="hu-HU" dirty="0" smtClean="0">
                <a:hlinkClick r:id="rId2"/>
              </a:rPr>
              <a:t>www.titonline.hu</a:t>
            </a:r>
            <a:r>
              <a:rPr lang="hu-HU" dirty="0" smtClean="0"/>
              <a:t> </a:t>
            </a:r>
            <a:endParaRPr lang="hu-HU" dirty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>
                <a:hlinkClick r:id="rId3"/>
              </a:rPr>
              <a:t>http</a:t>
            </a:r>
            <a:r>
              <a:rPr lang="hu-HU" dirty="0">
                <a:hlinkClick r:id="rId3"/>
              </a:rPr>
              <a:t>://</a:t>
            </a:r>
            <a:r>
              <a:rPr lang="hu-HU" dirty="0" smtClean="0">
                <a:hlinkClick r:id="rId3"/>
              </a:rPr>
              <a:t>www.schoko-seite.de</a:t>
            </a:r>
            <a:r>
              <a:rPr lang="hu-HU" dirty="0" smtClean="0"/>
              <a:t> </a:t>
            </a:r>
            <a:endParaRPr lang="hu-HU" dirty="0"/>
          </a:p>
          <a:p>
            <a:pPr>
              <a:buNone/>
            </a:pPr>
            <a:r>
              <a:rPr lang="hu-HU" dirty="0"/>
              <a:t> </a:t>
            </a:r>
          </a:p>
          <a:p>
            <a:pPr>
              <a:buNone/>
            </a:pPr>
            <a:r>
              <a:rPr lang="hu-HU" dirty="0">
                <a:hlinkClick r:id="rId4"/>
              </a:rPr>
              <a:t>http://</a:t>
            </a:r>
            <a:r>
              <a:rPr lang="hu-HU" dirty="0" smtClean="0">
                <a:hlinkClick r:id="rId4"/>
              </a:rPr>
              <a:t>www.vernetzte-er.de</a:t>
            </a:r>
            <a:r>
              <a:rPr lang="hu-HU" dirty="0" smtClean="0"/>
              <a:t> </a:t>
            </a:r>
            <a:endParaRPr lang="hu-HU" dirty="0"/>
          </a:p>
          <a:p>
            <a:pPr>
              <a:buNone/>
            </a:pPr>
            <a:r>
              <a:rPr lang="hu-HU" dirty="0"/>
              <a:t> </a:t>
            </a:r>
          </a:p>
          <a:p>
            <a:pPr>
              <a:buNone/>
            </a:pPr>
            <a:r>
              <a:rPr lang="hu-HU" dirty="0">
                <a:hlinkClick r:id="rId5"/>
              </a:rPr>
              <a:t>http://</a:t>
            </a:r>
            <a:r>
              <a:rPr lang="hu-HU" dirty="0" smtClean="0">
                <a:hlinkClick r:id="rId5"/>
              </a:rPr>
              <a:t>www.raonline.ch</a:t>
            </a:r>
            <a:r>
              <a:rPr lang="hu-HU" dirty="0" smtClean="0"/>
              <a:t> </a:t>
            </a:r>
            <a:endParaRPr lang="hu-HU" dirty="0"/>
          </a:p>
          <a:p>
            <a:pPr>
              <a:buNone/>
            </a:pPr>
            <a:r>
              <a:rPr lang="hu-HU" dirty="0"/>
              <a:t> </a:t>
            </a:r>
          </a:p>
          <a:p>
            <a:pPr>
              <a:buNone/>
            </a:pPr>
            <a:r>
              <a:rPr lang="hu-HU" dirty="0">
                <a:hlinkClick r:id="rId6"/>
              </a:rPr>
              <a:t>http://</a:t>
            </a:r>
            <a:r>
              <a:rPr lang="hu-HU" dirty="0" smtClean="0">
                <a:hlinkClick r:id="rId6"/>
              </a:rPr>
              <a:t>www2.klett.de</a:t>
            </a:r>
            <a:r>
              <a:rPr lang="hu-HU" dirty="0" smtClean="0"/>
              <a:t> </a:t>
            </a:r>
            <a:endParaRPr lang="hu-HU" dirty="0"/>
          </a:p>
          <a:p>
            <a:pPr>
              <a:buNone/>
            </a:pPr>
            <a:r>
              <a:rPr lang="hu-HU" dirty="0"/>
              <a:t> </a:t>
            </a:r>
          </a:p>
          <a:p>
            <a:pPr>
              <a:buNone/>
            </a:pPr>
            <a:r>
              <a:rPr lang="hu-HU" dirty="0">
                <a:hlinkClick r:id="rId7"/>
              </a:rPr>
              <a:t>http://</a:t>
            </a:r>
            <a:r>
              <a:rPr lang="hu-HU" dirty="0" smtClean="0">
                <a:hlinkClick r:id="rId7"/>
              </a:rPr>
              <a:t>www.artifiche.com</a:t>
            </a:r>
            <a:r>
              <a:rPr lang="hu-HU" dirty="0" smtClean="0"/>
              <a:t> </a:t>
            </a:r>
            <a:endParaRPr lang="hu-HU" dirty="0"/>
          </a:p>
          <a:p>
            <a:pPr>
              <a:buNone/>
            </a:pPr>
            <a:r>
              <a:rPr lang="hu-HU" dirty="0"/>
              <a:t> </a:t>
            </a:r>
          </a:p>
          <a:p>
            <a:pPr>
              <a:buNone/>
            </a:pPr>
            <a:r>
              <a:rPr lang="hu-HU" u="sng" dirty="0">
                <a:hlinkClick r:id="rId8"/>
              </a:rPr>
              <a:t>http://www.zumodenaranjasmutantes.com</a:t>
            </a:r>
            <a:endParaRPr lang="hu-HU" dirty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 spd="slow" advTm="4540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de-DE" sz="7300" dirty="0" smtClean="0"/>
              <a:t>Vielen </a:t>
            </a:r>
            <a:r>
              <a:rPr lang="de-DE" sz="7300" dirty="0"/>
              <a:t>Dank für </a:t>
            </a:r>
            <a:r>
              <a:rPr lang="de-DE" sz="7300" dirty="0" smtClean="0"/>
              <a:t>die</a:t>
            </a:r>
            <a:r>
              <a:rPr lang="hu-HU" sz="7300" dirty="0" smtClean="0"/>
              <a:t/>
            </a:r>
            <a:br>
              <a:rPr lang="hu-HU" sz="7300" dirty="0" smtClean="0"/>
            </a:br>
            <a:r>
              <a:rPr lang="de-DE" sz="7300" dirty="0" smtClean="0"/>
              <a:t>Aufmerksamkeit</a:t>
            </a:r>
            <a:r>
              <a:rPr lang="de-DE" sz="7300" dirty="0"/>
              <a:t>!</a:t>
            </a:r>
            <a:endParaRPr lang="hu-HU" sz="7300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  <p:transition spd="slow" advTm="6224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94719"/>
          </a:xfrm>
        </p:spPr>
        <p:txBody>
          <a:bodyPr>
            <a:noAutofit/>
          </a:bodyPr>
          <a:lstStyle/>
          <a:p>
            <a:r>
              <a:rPr lang="hu-HU" sz="9600" dirty="0" smtClean="0"/>
              <a:t>Die  </a:t>
            </a:r>
            <a:r>
              <a:rPr lang="hu-HU" sz="9600" dirty="0" err="1" smtClean="0"/>
              <a:t>Schokolade</a:t>
            </a:r>
            <a:endParaRPr lang="hu-HU" sz="9600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ransition spd="slow" advTm="5741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5300" dirty="0"/>
              <a:t>Der </a:t>
            </a:r>
            <a:r>
              <a:rPr lang="hu-HU" sz="5300" dirty="0" err="1"/>
              <a:t>Weg</a:t>
            </a:r>
            <a:r>
              <a:rPr lang="hu-HU" sz="5300" dirty="0"/>
              <a:t> </a:t>
            </a:r>
            <a:r>
              <a:rPr lang="hu-HU" sz="5300" dirty="0" err="1"/>
              <a:t>der</a:t>
            </a:r>
            <a:r>
              <a:rPr lang="hu-HU" sz="5300" dirty="0"/>
              <a:t> </a:t>
            </a:r>
            <a:r>
              <a:rPr lang="hu-HU" sz="5300" dirty="0" err="1"/>
              <a:t>Kakaobohnen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1.</a:t>
            </a:r>
          </a:p>
          <a:p>
            <a:pPr>
              <a:buNone/>
            </a:pPr>
            <a:r>
              <a:rPr lang="hu-HU" dirty="0" smtClean="0"/>
              <a:t>Der </a:t>
            </a:r>
            <a:r>
              <a:rPr lang="hu-HU" dirty="0" err="1"/>
              <a:t>Kakobaum</a:t>
            </a:r>
            <a:r>
              <a:rPr lang="hu-HU" dirty="0"/>
              <a:t> </a:t>
            </a:r>
            <a:r>
              <a:rPr lang="hu-HU" dirty="0" err="1"/>
              <a:t>wächst</a:t>
            </a:r>
            <a:r>
              <a:rPr lang="hu-HU" dirty="0"/>
              <a:t> </a:t>
            </a:r>
            <a:r>
              <a:rPr lang="hu-HU" dirty="0" err="1"/>
              <a:t>auf</a:t>
            </a:r>
            <a:r>
              <a:rPr lang="hu-HU" dirty="0"/>
              <a:t> </a:t>
            </a:r>
            <a:r>
              <a:rPr lang="hu-HU" dirty="0" err="1"/>
              <a:t>Plantagen</a:t>
            </a:r>
            <a:r>
              <a:rPr lang="hu-HU" dirty="0"/>
              <a:t> </a:t>
            </a:r>
            <a:r>
              <a:rPr lang="hu-HU" dirty="0" err="1" smtClean="0"/>
              <a:t>in</a:t>
            </a:r>
            <a:endParaRPr lang="hu-HU" dirty="0" smtClean="0"/>
          </a:p>
          <a:p>
            <a:pPr>
              <a:buNone/>
            </a:pPr>
            <a:r>
              <a:rPr lang="hu-HU" dirty="0" err="1" smtClean="0"/>
              <a:t>warmen</a:t>
            </a:r>
            <a:r>
              <a:rPr lang="hu-HU" dirty="0"/>
              <a:t>, </a:t>
            </a:r>
            <a:r>
              <a:rPr lang="hu-HU" dirty="0" err="1"/>
              <a:t>feuchten</a:t>
            </a:r>
            <a:r>
              <a:rPr lang="hu-HU" dirty="0"/>
              <a:t> </a:t>
            </a:r>
            <a:r>
              <a:rPr lang="hu-HU" dirty="0" err="1"/>
              <a:t>Gebieten</a:t>
            </a:r>
            <a:r>
              <a:rPr lang="hu-HU" dirty="0"/>
              <a:t> des </a:t>
            </a:r>
            <a:r>
              <a:rPr lang="hu-HU" dirty="0" err="1" smtClean="0"/>
              <a:t>tropischen</a:t>
            </a:r>
            <a:endParaRPr lang="hu-HU" dirty="0" smtClean="0"/>
          </a:p>
          <a:p>
            <a:pPr>
              <a:buNone/>
            </a:pPr>
            <a:r>
              <a:rPr lang="hu-HU" dirty="0" err="1" smtClean="0"/>
              <a:t>Regenwaldes</a:t>
            </a:r>
            <a:r>
              <a:rPr lang="hu-HU" dirty="0"/>
              <a:t>.</a:t>
            </a:r>
          </a:p>
        </p:txBody>
      </p:sp>
      <p:pic>
        <p:nvPicPr>
          <p:cNvPr id="1026" name="Picture 2" descr="Troüpischer Regenwa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005064"/>
            <a:ext cx="185737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8221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Der </a:t>
            </a:r>
            <a:r>
              <a:rPr lang="hu-HU" dirty="0" err="1" smtClean="0"/>
              <a:t>Weg</a:t>
            </a:r>
            <a:r>
              <a:rPr lang="hu-HU" dirty="0" smtClean="0"/>
              <a:t> </a:t>
            </a:r>
            <a:r>
              <a:rPr lang="hu-HU" dirty="0" err="1" smtClean="0"/>
              <a:t>der</a:t>
            </a:r>
            <a:r>
              <a:rPr lang="hu-HU" dirty="0" smtClean="0"/>
              <a:t> </a:t>
            </a:r>
            <a:r>
              <a:rPr lang="hu-HU" dirty="0" err="1" smtClean="0"/>
              <a:t>Kakaobohnen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400" dirty="0"/>
              <a:t>Die </a:t>
            </a:r>
            <a:r>
              <a:rPr lang="hu-HU" sz="2400" dirty="0" err="1"/>
              <a:t>Frucht</a:t>
            </a:r>
            <a:r>
              <a:rPr lang="hu-HU" sz="2400" dirty="0"/>
              <a:t> </a:t>
            </a:r>
            <a:r>
              <a:rPr lang="hu-HU" sz="2400" dirty="0" err="1"/>
              <a:t>wächst</a:t>
            </a:r>
            <a:r>
              <a:rPr lang="hu-HU" sz="2400" dirty="0"/>
              <a:t> direkt am </a:t>
            </a:r>
            <a:r>
              <a:rPr lang="hu-HU" sz="2400" dirty="0" err="1"/>
              <a:t>Stamm</a:t>
            </a:r>
            <a:r>
              <a:rPr lang="hu-HU" sz="2400" dirty="0"/>
              <a:t>, </a:t>
            </a:r>
            <a:endParaRPr lang="hu-HU" sz="2400" dirty="0" smtClean="0"/>
          </a:p>
          <a:p>
            <a:pPr>
              <a:buNone/>
            </a:pPr>
            <a:endParaRPr lang="hu-HU" sz="2400" dirty="0"/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endParaRPr lang="hu-HU" sz="2400" dirty="0"/>
          </a:p>
          <a:p>
            <a:pPr>
              <a:buNone/>
            </a:pPr>
            <a:r>
              <a:rPr lang="hu-HU" sz="2400" dirty="0" err="1"/>
              <a:t>ähnelt</a:t>
            </a:r>
            <a:r>
              <a:rPr lang="hu-HU" sz="2400" dirty="0"/>
              <a:t> </a:t>
            </a:r>
            <a:r>
              <a:rPr lang="hu-HU" sz="2400" dirty="0" err="1"/>
              <a:t>einer</a:t>
            </a:r>
            <a:r>
              <a:rPr lang="hu-HU" sz="2400" dirty="0"/>
              <a:t> </a:t>
            </a:r>
            <a:r>
              <a:rPr lang="hu-HU" sz="2400" dirty="0" err="1"/>
              <a:t>ca</a:t>
            </a:r>
            <a:r>
              <a:rPr lang="hu-HU" sz="2400" dirty="0"/>
              <a:t>. 20 cm </a:t>
            </a:r>
            <a:r>
              <a:rPr lang="hu-HU" sz="2400" dirty="0" err="1"/>
              <a:t>großen</a:t>
            </a:r>
            <a:r>
              <a:rPr lang="hu-HU" sz="2400" dirty="0"/>
              <a:t> </a:t>
            </a:r>
            <a:r>
              <a:rPr lang="hu-HU" sz="2400" dirty="0" err="1"/>
              <a:t>Schote</a:t>
            </a:r>
            <a:r>
              <a:rPr lang="hu-HU" sz="2400" dirty="0"/>
              <a:t> und </a:t>
            </a:r>
            <a:r>
              <a:rPr lang="hu-HU" sz="2400" dirty="0" smtClean="0"/>
              <a:t>hat</a:t>
            </a:r>
          </a:p>
          <a:p>
            <a:pPr>
              <a:buNone/>
            </a:pPr>
            <a:r>
              <a:rPr lang="hu-HU" sz="2400" dirty="0" err="1" smtClean="0"/>
              <a:t>eine</a:t>
            </a:r>
            <a:r>
              <a:rPr lang="hu-HU" sz="2400" dirty="0" smtClean="0"/>
              <a:t> </a:t>
            </a:r>
            <a:r>
              <a:rPr lang="hu-HU" sz="2400" dirty="0" err="1"/>
              <a:t>gelb-rote</a:t>
            </a:r>
            <a:r>
              <a:rPr lang="hu-HU" sz="2400" dirty="0"/>
              <a:t>, </a:t>
            </a:r>
            <a:r>
              <a:rPr lang="hu-HU" sz="2400" dirty="0" err="1"/>
              <a:t>feste</a:t>
            </a:r>
            <a:r>
              <a:rPr lang="hu-HU" sz="2400" dirty="0"/>
              <a:t> </a:t>
            </a:r>
            <a:r>
              <a:rPr lang="hu-HU" sz="2400" dirty="0" err="1"/>
              <a:t>Schale</a:t>
            </a:r>
            <a:r>
              <a:rPr lang="hu-HU" sz="2400" dirty="0"/>
              <a:t>. 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2050" name="Picture 2" descr="Ernte der Kakaofrüch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412776"/>
            <a:ext cx="2363899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Kakaofrucht am Sta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437112"/>
            <a:ext cx="14287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1622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Der </a:t>
            </a:r>
            <a:r>
              <a:rPr lang="hu-HU" dirty="0" err="1" smtClean="0"/>
              <a:t>Weg</a:t>
            </a:r>
            <a:r>
              <a:rPr lang="hu-HU" dirty="0" smtClean="0"/>
              <a:t> </a:t>
            </a:r>
            <a:r>
              <a:rPr lang="hu-HU" dirty="0" err="1" smtClean="0"/>
              <a:t>der</a:t>
            </a:r>
            <a:r>
              <a:rPr lang="hu-HU" dirty="0" smtClean="0"/>
              <a:t> </a:t>
            </a:r>
            <a:r>
              <a:rPr lang="hu-HU" dirty="0" err="1" smtClean="0"/>
              <a:t>Kakaobohnen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hu-HU" sz="9600" dirty="0" err="1"/>
              <a:t>In</a:t>
            </a:r>
            <a:r>
              <a:rPr lang="hu-HU" sz="9600" dirty="0"/>
              <a:t> der </a:t>
            </a:r>
            <a:r>
              <a:rPr lang="hu-HU" sz="9600" dirty="0" err="1"/>
              <a:t>Schote</a:t>
            </a:r>
            <a:r>
              <a:rPr lang="hu-HU" sz="9600" dirty="0"/>
              <a:t> </a:t>
            </a:r>
            <a:r>
              <a:rPr lang="hu-HU" sz="9600" dirty="0" err="1"/>
              <a:t>befinden</a:t>
            </a:r>
            <a:r>
              <a:rPr lang="hu-HU" sz="9600" dirty="0"/>
              <a:t> </a:t>
            </a:r>
            <a:r>
              <a:rPr lang="hu-HU" sz="9600" dirty="0" err="1"/>
              <a:t>sich</a:t>
            </a:r>
            <a:r>
              <a:rPr lang="hu-HU" sz="9600" dirty="0"/>
              <a:t> </a:t>
            </a:r>
            <a:r>
              <a:rPr lang="hu-HU" sz="9600" dirty="0" err="1"/>
              <a:t>ca</a:t>
            </a:r>
            <a:r>
              <a:rPr lang="hu-HU" sz="9600" dirty="0"/>
              <a:t>. 30 </a:t>
            </a:r>
            <a:r>
              <a:rPr lang="hu-HU" sz="9600" dirty="0" err="1" smtClean="0"/>
              <a:t>kleine</a:t>
            </a:r>
            <a:r>
              <a:rPr lang="hu-HU" sz="9600" dirty="0" smtClean="0"/>
              <a:t> </a:t>
            </a:r>
            <a:r>
              <a:rPr lang="hu-HU" sz="9600" dirty="0" err="1" smtClean="0"/>
              <a:t>Bohnen</a:t>
            </a:r>
            <a:r>
              <a:rPr lang="hu-HU" sz="9600" dirty="0"/>
              <a:t>, </a:t>
            </a:r>
            <a:endParaRPr lang="hu-HU" sz="9600" dirty="0" smtClean="0"/>
          </a:p>
          <a:p>
            <a:pPr>
              <a:buNone/>
            </a:pPr>
            <a:r>
              <a:rPr lang="hu-HU" sz="9600" dirty="0" err="1" smtClean="0"/>
              <a:t>umgeben</a:t>
            </a:r>
            <a:r>
              <a:rPr lang="hu-HU" sz="9600" dirty="0" smtClean="0"/>
              <a:t> </a:t>
            </a:r>
            <a:r>
              <a:rPr lang="hu-HU" sz="9600" dirty="0" err="1"/>
              <a:t>vom</a:t>
            </a:r>
            <a:r>
              <a:rPr lang="hu-HU" sz="9600" dirty="0"/>
              <a:t> </a:t>
            </a:r>
            <a:r>
              <a:rPr lang="hu-HU" sz="9600" dirty="0" err="1"/>
              <a:t>weißen</a:t>
            </a:r>
            <a:r>
              <a:rPr lang="hu-HU" sz="9600" dirty="0"/>
              <a:t> </a:t>
            </a:r>
            <a:r>
              <a:rPr lang="hu-HU" sz="9600" dirty="0" err="1" smtClean="0"/>
              <a:t>Fruchtfleisch</a:t>
            </a:r>
            <a:r>
              <a:rPr lang="hu-HU" sz="9600" dirty="0" smtClean="0"/>
              <a:t>,</a:t>
            </a:r>
          </a:p>
          <a:p>
            <a:pPr>
              <a:buNone/>
            </a:pPr>
            <a:r>
              <a:rPr lang="hu-HU" sz="9600" dirty="0" err="1" smtClean="0"/>
              <a:t>dem</a:t>
            </a:r>
            <a:r>
              <a:rPr lang="hu-HU" sz="9600" dirty="0" smtClean="0"/>
              <a:t> </a:t>
            </a:r>
            <a:r>
              <a:rPr lang="hu-HU" sz="9600" dirty="0" err="1"/>
              <a:t>Pulpa</a:t>
            </a:r>
            <a:r>
              <a:rPr lang="hu-HU" sz="9600" dirty="0"/>
              <a:t>. </a:t>
            </a:r>
          </a:p>
          <a:p>
            <a:pPr>
              <a:buNone/>
            </a:pPr>
            <a:endParaRPr lang="hu-HU" sz="9600" dirty="0" smtClean="0"/>
          </a:p>
          <a:p>
            <a:pPr>
              <a:buNone/>
            </a:pPr>
            <a:endParaRPr lang="hu-HU" sz="9600" dirty="0"/>
          </a:p>
          <a:p>
            <a:pPr>
              <a:buNone/>
            </a:pPr>
            <a:endParaRPr lang="hu-HU" sz="9600" dirty="0"/>
          </a:p>
          <a:p>
            <a:pPr>
              <a:buNone/>
            </a:pPr>
            <a:endParaRPr lang="hu-HU" sz="9600" dirty="0" smtClean="0"/>
          </a:p>
          <a:p>
            <a:pPr>
              <a:buNone/>
            </a:pPr>
            <a:endParaRPr lang="hu-HU" sz="9600" dirty="0"/>
          </a:p>
          <a:p>
            <a:pPr>
              <a:buNone/>
            </a:pPr>
            <a:endParaRPr lang="hu-HU" sz="9600" dirty="0" smtClean="0"/>
          </a:p>
          <a:p>
            <a:pPr>
              <a:buNone/>
            </a:pPr>
            <a:endParaRPr lang="hu-HU" sz="9600" dirty="0"/>
          </a:p>
          <a:p>
            <a:pPr>
              <a:buNone/>
            </a:pPr>
            <a:r>
              <a:rPr lang="hu-HU" sz="9600" dirty="0" smtClean="0"/>
              <a:t>Die </a:t>
            </a:r>
            <a:r>
              <a:rPr lang="hu-HU" sz="9600" dirty="0" err="1"/>
              <a:t>Bohnen</a:t>
            </a:r>
            <a:r>
              <a:rPr lang="hu-HU" sz="9600" dirty="0"/>
              <a:t> </a:t>
            </a:r>
            <a:r>
              <a:rPr lang="hu-HU" sz="9600" dirty="0" err="1"/>
              <a:t>sind</a:t>
            </a:r>
            <a:r>
              <a:rPr lang="hu-HU" sz="9600" dirty="0"/>
              <a:t> </a:t>
            </a:r>
            <a:r>
              <a:rPr lang="hu-HU" sz="9600" dirty="0" err="1"/>
              <a:t>etwa</a:t>
            </a:r>
            <a:r>
              <a:rPr lang="hu-HU" sz="9600" dirty="0"/>
              <a:t> 1 cm </a:t>
            </a:r>
            <a:r>
              <a:rPr lang="hu-HU" sz="9600" dirty="0" err="1"/>
              <a:t>groß</a:t>
            </a:r>
            <a:r>
              <a:rPr lang="hu-HU" sz="9600" dirty="0"/>
              <a:t> </a:t>
            </a:r>
            <a:r>
              <a:rPr lang="hu-HU" sz="9600" dirty="0" smtClean="0"/>
              <a:t>und </a:t>
            </a:r>
            <a:r>
              <a:rPr lang="hu-HU" sz="9600" dirty="0" err="1" smtClean="0"/>
              <a:t>haben</a:t>
            </a:r>
            <a:r>
              <a:rPr lang="hu-HU" sz="9600" dirty="0" smtClean="0"/>
              <a:t> </a:t>
            </a:r>
            <a:r>
              <a:rPr lang="hu-HU" sz="9600" dirty="0" err="1"/>
              <a:t>violette</a:t>
            </a:r>
            <a:r>
              <a:rPr lang="hu-HU" sz="9600" dirty="0"/>
              <a:t> </a:t>
            </a:r>
            <a:r>
              <a:rPr lang="hu-HU" sz="9600" dirty="0" err="1"/>
              <a:t>Farbe</a:t>
            </a:r>
            <a:r>
              <a:rPr lang="hu-HU" sz="9600" dirty="0"/>
              <a:t>.</a:t>
            </a:r>
          </a:p>
          <a:p>
            <a:pPr>
              <a:buNone/>
            </a:pPr>
            <a:endParaRPr lang="hu-HU" sz="2800" dirty="0" smtClean="0"/>
          </a:p>
          <a:p>
            <a:pPr>
              <a:buNone/>
            </a:pPr>
            <a:endParaRPr lang="hu-HU" dirty="0"/>
          </a:p>
          <a:p>
            <a:pPr>
              <a:buNone/>
            </a:pPr>
            <a:r>
              <a:rPr lang="hu-HU" dirty="0"/>
              <a:t> 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3074" name="Picture 2" descr="csoki(v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4395" y="2746486"/>
            <a:ext cx="24860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429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Der </a:t>
            </a:r>
            <a:r>
              <a:rPr lang="hu-HU" dirty="0" err="1" smtClean="0"/>
              <a:t>Weg</a:t>
            </a:r>
            <a:r>
              <a:rPr lang="hu-HU" dirty="0" smtClean="0"/>
              <a:t> </a:t>
            </a:r>
            <a:r>
              <a:rPr lang="hu-HU" dirty="0" err="1" smtClean="0"/>
              <a:t>der</a:t>
            </a:r>
            <a:r>
              <a:rPr lang="hu-HU" dirty="0" smtClean="0"/>
              <a:t> </a:t>
            </a:r>
            <a:r>
              <a:rPr lang="hu-HU" dirty="0" err="1" smtClean="0"/>
              <a:t>Kakaobohnen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400" dirty="0"/>
              <a:t>2. </a:t>
            </a:r>
          </a:p>
          <a:p>
            <a:pPr>
              <a:buNone/>
            </a:pPr>
            <a:r>
              <a:rPr lang="hu-HU" sz="2400" dirty="0"/>
              <a:t>Die </a:t>
            </a:r>
            <a:r>
              <a:rPr lang="hu-HU" sz="2400" dirty="0" err="1"/>
              <a:t>Kakaobäume</a:t>
            </a:r>
            <a:r>
              <a:rPr lang="hu-HU" sz="2400" dirty="0"/>
              <a:t> </a:t>
            </a:r>
            <a:r>
              <a:rPr lang="hu-HU" sz="2400" dirty="0" err="1"/>
              <a:t>wachsen</a:t>
            </a:r>
            <a:r>
              <a:rPr lang="hu-HU" sz="2400" dirty="0"/>
              <a:t> </a:t>
            </a:r>
            <a:r>
              <a:rPr lang="hu-HU" sz="2400" dirty="0" err="1" smtClean="0"/>
              <a:t>vorwiegend</a:t>
            </a:r>
            <a:endParaRPr lang="hu-HU" sz="2400" dirty="0" smtClean="0"/>
          </a:p>
          <a:p>
            <a:pPr>
              <a:buNone/>
            </a:pPr>
            <a:r>
              <a:rPr lang="hu-HU" sz="2400" dirty="0" err="1" smtClean="0"/>
              <a:t>in</a:t>
            </a:r>
            <a:r>
              <a:rPr lang="hu-HU" sz="2400" dirty="0" smtClean="0"/>
              <a:t> </a:t>
            </a:r>
            <a:r>
              <a:rPr lang="hu-HU" sz="2400" dirty="0" err="1" smtClean="0"/>
              <a:t>Südamerika</a:t>
            </a:r>
            <a:r>
              <a:rPr lang="hu-HU" sz="2400" dirty="0" smtClean="0"/>
              <a:t> </a:t>
            </a:r>
            <a:r>
              <a:rPr lang="hu-HU" sz="2400" dirty="0"/>
              <a:t>und </a:t>
            </a:r>
            <a:r>
              <a:rPr lang="hu-HU" sz="2400" dirty="0" err="1"/>
              <a:t>in</a:t>
            </a:r>
            <a:r>
              <a:rPr lang="hu-HU" sz="2400" dirty="0"/>
              <a:t> </a:t>
            </a:r>
            <a:r>
              <a:rPr lang="hu-HU" sz="2400" dirty="0" err="1"/>
              <a:t>Westafrika</a:t>
            </a:r>
            <a:r>
              <a:rPr lang="hu-HU" sz="2400" dirty="0"/>
              <a:t>.</a:t>
            </a:r>
          </a:p>
          <a:p>
            <a:pPr>
              <a:buNone/>
            </a:pPr>
            <a:r>
              <a:rPr lang="hu-HU" sz="2400" dirty="0"/>
              <a:t>Die </a:t>
            </a:r>
            <a:r>
              <a:rPr lang="hu-HU" sz="2400" dirty="0" err="1"/>
              <a:t>Ernte</a:t>
            </a:r>
            <a:r>
              <a:rPr lang="hu-HU" sz="2400" dirty="0"/>
              <a:t> der </a:t>
            </a:r>
            <a:r>
              <a:rPr lang="hu-HU" sz="2400" dirty="0" err="1"/>
              <a:t>Kakaoschoten</a:t>
            </a:r>
            <a:r>
              <a:rPr lang="hu-HU" sz="2400" dirty="0"/>
              <a:t> </a:t>
            </a:r>
            <a:r>
              <a:rPr lang="hu-HU" sz="2400" dirty="0" err="1"/>
              <a:t>ist</a:t>
            </a:r>
            <a:r>
              <a:rPr lang="hu-HU" sz="2400" dirty="0"/>
              <a:t> </a:t>
            </a:r>
            <a:r>
              <a:rPr lang="hu-HU" sz="2400" dirty="0" err="1"/>
              <a:t>eine</a:t>
            </a:r>
            <a:r>
              <a:rPr lang="hu-HU" sz="2400" dirty="0"/>
              <a:t> </a:t>
            </a:r>
            <a:r>
              <a:rPr lang="hu-HU" sz="2400" dirty="0" err="1" smtClean="0"/>
              <a:t>schwere</a:t>
            </a:r>
            <a:r>
              <a:rPr lang="hu-HU" sz="2400" dirty="0" smtClean="0"/>
              <a:t> </a:t>
            </a:r>
            <a:r>
              <a:rPr lang="hu-HU" sz="2400" dirty="0" err="1" smtClean="0"/>
              <a:t>Arbeit</a:t>
            </a:r>
            <a:r>
              <a:rPr lang="hu-HU" sz="2400" dirty="0"/>
              <a:t>. </a:t>
            </a:r>
            <a:endParaRPr lang="hu-HU" sz="2400" dirty="0" smtClean="0"/>
          </a:p>
          <a:p>
            <a:pPr>
              <a:buNone/>
            </a:pPr>
            <a:r>
              <a:rPr lang="hu-HU" sz="2400" dirty="0" err="1" smtClean="0"/>
              <a:t>Bei</a:t>
            </a:r>
            <a:r>
              <a:rPr lang="hu-HU" sz="2400" dirty="0" smtClean="0"/>
              <a:t> </a:t>
            </a:r>
            <a:r>
              <a:rPr lang="hu-HU" sz="2400" dirty="0"/>
              <a:t>der </a:t>
            </a:r>
            <a:r>
              <a:rPr lang="hu-HU" sz="2400" dirty="0" err="1"/>
              <a:t>Arbeit</a:t>
            </a:r>
            <a:r>
              <a:rPr lang="hu-HU" sz="2400" dirty="0"/>
              <a:t> </a:t>
            </a:r>
            <a:r>
              <a:rPr lang="hu-HU" sz="2400" dirty="0" err="1"/>
              <a:t>müssen</a:t>
            </a:r>
            <a:r>
              <a:rPr lang="hu-HU" sz="2400" dirty="0"/>
              <a:t> </a:t>
            </a:r>
            <a:r>
              <a:rPr lang="hu-HU" sz="2400" dirty="0" err="1"/>
              <a:t>auch</a:t>
            </a:r>
            <a:r>
              <a:rPr lang="hu-HU" sz="2400" dirty="0"/>
              <a:t> die </a:t>
            </a:r>
            <a:r>
              <a:rPr lang="hu-HU" sz="2400" dirty="0" smtClean="0"/>
              <a:t>Kinder der </a:t>
            </a:r>
            <a:r>
              <a:rPr lang="hu-HU" sz="2400" dirty="0" err="1"/>
              <a:t>Familien</a:t>
            </a:r>
            <a:r>
              <a:rPr lang="hu-HU" sz="2400" dirty="0"/>
              <a:t> </a:t>
            </a:r>
            <a:r>
              <a:rPr lang="hu-HU" sz="2400" dirty="0" err="1" smtClean="0"/>
              <a:t>helfen</a:t>
            </a:r>
            <a:r>
              <a:rPr lang="hu-HU" sz="2400" dirty="0" smtClean="0"/>
              <a:t>. </a:t>
            </a:r>
          </a:p>
          <a:p>
            <a:pPr>
              <a:buNone/>
            </a:pPr>
            <a:r>
              <a:rPr lang="hu-HU" sz="2400" dirty="0" smtClean="0"/>
              <a:t>Die </a:t>
            </a:r>
            <a:r>
              <a:rPr lang="hu-HU" sz="2400" dirty="0"/>
              <a:t>Kinder </a:t>
            </a:r>
            <a:r>
              <a:rPr lang="hu-HU" sz="2400" dirty="0" err="1"/>
              <a:t>können</a:t>
            </a:r>
            <a:r>
              <a:rPr lang="hu-HU" sz="2400" dirty="0"/>
              <a:t> </a:t>
            </a:r>
            <a:r>
              <a:rPr lang="hu-HU" sz="2400" dirty="0" err="1" smtClean="0"/>
              <a:t>deshalb</a:t>
            </a:r>
            <a:endParaRPr lang="hu-HU" sz="2400" dirty="0" smtClean="0"/>
          </a:p>
          <a:p>
            <a:pPr>
              <a:buNone/>
            </a:pPr>
            <a:r>
              <a:rPr lang="hu-HU" sz="2400" dirty="0" err="1" smtClean="0"/>
              <a:t>nicht</a:t>
            </a:r>
            <a:r>
              <a:rPr lang="hu-HU" sz="2400" dirty="0" smtClean="0"/>
              <a:t> </a:t>
            </a:r>
            <a:r>
              <a:rPr lang="hu-HU" sz="2400" dirty="0" err="1"/>
              <a:t>in</a:t>
            </a:r>
            <a:r>
              <a:rPr lang="hu-HU" sz="2400" dirty="0"/>
              <a:t> die </a:t>
            </a:r>
            <a:r>
              <a:rPr lang="hu-HU" sz="2400" dirty="0" err="1"/>
              <a:t>Schule</a:t>
            </a:r>
            <a:r>
              <a:rPr lang="hu-HU" sz="2400" dirty="0"/>
              <a:t> </a:t>
            </a:r>
            <a:r>
              <a:rPr lang="hu-HU" sz="2400" dirty="0" err="1" smtClean="0"/>
              <a:t>gehen</a:t>
            </a:r>
            <a:r>
              <a:rPr lang="hu-HU" sz="2400" dirty="0" smtClean="0"/>
              <a:t>.</a:t>
            </a:r>
            <a:endParaRPr lang="hu-HU" sz="2400" dirty="0"/>
          </a:p>
          <a:p>
            <a:pPr>
              <a:buNone/>
            </a:pPr>
            <a:endParaRPr lang="hu-HU" dirty="0"/>
          </a:p>
        </p:txBody>
      </p:sp>
      <p:pic>
        <p:nvPicPr>
          <p:cNvPr id="4098" name="Picture 2" descr="get-attachment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077072"/>
            <a:ext cx="361950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5865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Der </a:t>
            </a:r>
            <a:r>
              <a:rPr lang="hu-HU" dirty="0" err="1" smtClean="0"/>
              <a:t>Weg</a:t>
            </a:r>
            <a:r>
              <a:rPr lang="hu-HU" dirty="0" smtClean="0"/>
              <a:t> </a:t>
            </a:r>
            <a:r>
              <a:rPr lang="hu-HU" dirty="0" err="1" smtClean="0"/>
              <a:t>der</a:t>
            </a:r>
            <a:r>
              <a:rPr lang="hu-HU" dirty="0" smtClean="0"/>
              <a:t> </a:t>
            </a:r>
            <a:r>
              <a:rPr lang="hu-HU" dirty="0" err="1" smtClean="0"/>
              <a:t>Kakaobohnen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800" dirty="0"/>
              <a:t>Die Kinder </a:t>
            </a:r>
            <a:r>
              <a:rPr lang="hu-HU" sz="2800" dirty="0" err="1"/>
              <a:t>helfen</a:t>
            </a:r>
            <a:r>
              <a:rPr lang="hu-HU" sz="2800" dirty="0"/>
              <a:t> </a:t>
            </a:r>
            <a:r>
              <a:rPr lang="hu-HU" sz="2800" dirty="0" err="1"/>
              <a:t>beim</a:t>
            </a:r>
            <a:r>
              <a:rPr lang="hu-HU" sz="2800" dirty="0"/>
              <a:t> </a:t>
            </a:r>
            <a:r>
              <a:rPr lang="hu-HU" sz="2800" dirty="0" err="1"/>
              <a:t>Tragen</a:t>
            </a:r>
            <a:r>
              <a:rPr lang="hu-HU" sz="2800" dirty="0"/>
              <a:t>, </a:t>
            </a:r>
            <a:r>
              <a:rPr lang="hu-HU" sz="2800" dirty="0" err="1"/>
              <a:t>Aufspalten</a:t>
            </a:r>
            <a:r>
              <a:rPr lang="hu-HU" sz="2800" dirty="0"/>
              <a:t> </a:t>
            </a:r>
            <a:r>
              <a:rPr lang="hu-HU" sz="2800" dirty="0" smtClean="0"/>
              <a:t>der</a:t>
            </a:r>
          </a:p>
          <a:p>
            <a:pPr>
              <a:buNone/>
            </a:pPr>
            <a:r>
              <a:rPr lang="hu-HU" sz="2800" dirty="0" err="1" smtClean="0"/>
              <a:t>Früchte</a:t>
            </a:r>
            <a:r>
              <a:rPr lang="hu-HU" sz="2800" dirty="0" smtClean="0"/>
              <a:t> </a:t>
            </a:r>
            <a:r>
              <a:rPr lang="hu-HU" sz="2800" dirty="0"/>
              <a:t>und </a:t>
            </a:r>
            <a:r>
              <a:rPr lang="hu-HU" sz="2800" dirty="0" err="1"/>
              <a:t>beim</a:t>
            </a:r>
            <a:r>
              <a:rPr lang="hu-HU" sz="2800" dirty="0"/>
              <a:t> </a:t>
            </a:r>
            <a:r>
              <a:rPr lang="hu-HU" sz="2800" dirty="0" err="1"/>
              <a:t>Fermentieren</a:t>
            </a:r>
            <a:r>
              <a:rPr lang="hu-HU" sz="2800" dirty="0"/>
              <a:t> </a:t>
            </a:r>
            <a:r>
              <a:rPr lang="hu-HU" sz="2800" dirty="0" err="1"/>
              <a:t>und</a:t>
            </a:r>
            <a:r>
              <a:rPr lang="hu-HU" sz="2800" dirty="0"/>
              <a:t> </a:t>
            </a:r>
            <a:r>
              <a:rPr lang="hu-HU" sz="2800" dirty="0" err="1" smtClean="0"/>
              <a:t>Trocknen</a:t>
            </a:r>
            <a:endParaRPr lang="hu-HU" sz="2800" dirty="0" smtClean="0"/>
          </a:p>
          <a:p>
            <a:pPr>
              <a:buNone/>
            </a:pPr>
            <a:r>
              <a:rPr lang="hu-HU" sz="2800" dirty="0" smtClean="0"/>
              <a:t>der </a:t>
            </a:r>
            <a:r>
              <a:rPr lang="hu-HU" sz="2800" dirty="0" err="1"/>
              <a:t>Bohnen</a:t>
            </a:r>
            <a:r>
              <a:rPr lang="hu-HU" sz="2800" dirty="0"/>
              <a:t>.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5122" name="Picture 2" descr="soc_kakao1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645024"/>
            <a:ext cx="32480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039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51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Der </a:t>
            </a:r>
            <a:r>
              <a:rPr lang="hu-HU" dirty="0" err="1" smtClean="0"/>
              <a:t>Weg</a:t>
            </a:r>
            <a:r>
              <a:rPr lang="hu-HU" dirty="0" smtClean="0"/>
              <a:t> </a:t>
            </a:r>
            <a:r>
              <a:rPr lang="hu-HU" dirty="0" err="1" smtClean="0"/>
              <a:t>der</a:t>
            </a:r>
            <a:r>
              <a:rPr lang="hu-HU" dirty="0" smtClean="0"/>
              <a:t> </a:t>
            </a:r>
            <a:r>
              <a:rPr lang="hu-HU" dirty="0" err="1" smtClean="0"/>
              <a:t>Kakaobohnen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800" dirty="0"/>
              <a:t>3.</a:t>
            </a:r>
          </a:p>
          <a:p>
            <a:pPr>
              <a:buNone/>
            </a:pPr>
            <a:r>
              <a:rPr lang="hu-HU" sz="2800" dirty="0"/>
              <a:t>Die </a:t>
            </a:r>
            <a:r>
              <a:rPr lang="hu-HU" sz="2800" dirty="0" err="1" smtClean="0"/>
              <a:t>Kakaoernte</a:t>
            </a:r>
            <a:endParaRPr lang="hu-HU" sz="2800" dirty="0" smtClean="0"/>
          </a:p>
          <a:p>
            <a:pPr>
              <a:buNone/>
            </a:pPr>
            <a:r>
              <a:rPr lang="hu-HU" sz="2800" dirty="0" err="1" smtClean="0"/>
              <a:t>Regenwald</a:t>
            </a:r>
            <a:r>
              <a:rPr lang="hu-HU" sz="2800" dirty="0" smtClean="0"/>
              <a:t> </a:t>
            </a:r>
            <a:r>
              <a:rPr lang="hu-HU" sz="2800" dirty="0"/>
              <a:t>(</a:t>
            </a:r>
            <a:r>
              <a:rPr lang="hu-HU" sz="2800" dirty="0" err="1"/>
              <a:t>Südamerika</a:t>
            </a:r>
            <a:r>
              <a:rPr lang="hu-HU" sz="2800" dirty="0"/>
              <a:t>, </a:t>
            </a:r>
            <a:r>
              <a:rPr lang="hu-HU" sz="2800" dirty="0" err="1"/>
              <a:t>Westafrika</a:t>
            </a:r>
            <a:r>
              <a:rPr lang="hu-HU" sz="2800" dirty="0"/>
              <a:t>) </a:t>
            </a:r>
            <a:r>
              <a:rPr lang="hu-HU" sz="2800" dirty="0" smtClean="0">
                <a:sym typeface="Wingdings"/>
              </a:rPr>
              <a:t></a:t>
            </a:r>
          </a:p>
          <a:p>
            <a:pPr>
              <a:buNone/>
            </a:pPr>
            <a:r>
              <a:rPr lang="hu-HU" sz="2800" dirty="0" err="1" smtClean="0"/>
              <a:t>Unterholzbaum</a:t>
            </a:r>
            <a:r>
              <a:rPr lang="hu-HU" sz="2800" dirty="0" smtClean="0"/>
              <a:t> </a:t>
            </a:r>
            <a:r>
              <a:rPr lang="hu-HU" sz="2800" dirty="0"/>
              <a:t>(</a:t>
            </a:r>
            <a:r>
              <a:rPr lang="hu-HU" sz="2800" dirty="0" err="1"/>
              <a:t>Kakaobaum</a:t>
            </a:r>
            <a:r>
              <a:rPr lang="hu-HU" sz="2800" dirty="0"/>
              <a:t> </a:t>
            </a:r>
            <a:r>
              <a:rPr lang="hu-HU" sz="2800" dirty="0" err="1"/>
              <a:t>wächst</a:t>
            </a:r>
            <a:r>
              <a:rPr lang="hu-HU" sz="2800" dirty="0"/>
              <a:t> </a:t>
            </a:r>
            <a:r>
              <a:rPr lang="hu-HU" sz="2800" dirty="0" err="1" smtClean="0"/>
              <a:t>unter</a:t>
            </a:r>
            <a:endParaRPr lang="hu-HU" sz="2800" dirty="0" smtClean="0"/>
          </a:p>
          <a:p>
            <a:pPr>
              <a:buNone/>
            </a:pPr>
            <a:r>
              <a:rPr lang="hu-HU" sz="2800" dirty="0" err="1" smtClean="0"/>
              <a:t>Bananenstauden</a:t>
            </a:r>
            <a:r>
              <a:rPr lang="hu-HU" sz="2800" dirty="0" smtClean="0"/>
              <a:t> </a:t>
            </a:r>
            <a:r>
              <a:rPr lang="hu-HU" sz="2800" dirty="0" err="1"/>
              <a:t>oder</a:t>
            </a:r>
            <a:r>
              <a:rPr lang="hu-HU" sz="2800" dirty="0"/>
              <a:t> </a:t>
            </a:r>
            <a:r>
              <a:rPr lang="hu-HU" sz="2800" dirty="0" err="1"/>
              <a:t>Kokospalmen</a:t>
            </a:r>
            <a:r>
              <a:rPr lang="hu-HU" sz="2800" dirty="0"/>
              <a:t>)  </a:t>
            </a:r>
            <a:r>
              <a:rPr lang="hu-HU" sz="2800" dirty="0">
                <a:sym typeface="Wingdings"/>
              </a:rPr>
              <a:t></a:t>
            </a:r>
            <a:r>
              <a:rPr lang="hu-HU" sz="2800" dirty="0"/>
              <a:t>  </a:t>
            </a:r>
            <a:endParaRPr lang="hu-HU" sz="2800" dirty="0" smtClean="0"/>
          </a:p>
          <a:p>
            <a:pPr>
              <a:buNone/>
            </a:pPr>
            <a:r>
              <a:rPr lang="hu-HU" sz="2800" dirty="0" err="1" smtClean="0"/>
              <a:t>Ernte</a:t>
            </a:r>
            <a:r>
              <a:rPr lang="hu-HU" sz="2800" dirty="0" smtClean="0"/>
              <a:t> von </a:t>
            </a:r>
            <a:r>
              <a:rPr lang="hu-HU" sz="2800" dirty="0"/>
              <a:t>November </a:t>
            </a:r>
            <a:r>
              <a:rPr lang="hu-HU" sz="2800" dirty="0" err="1"/>
              <a:t>bis</a:t>
            </a:r>
            <a:r>
              <a:rPr lang="hu-HU" sz="2800" dirty="0"/>
              <a:t> </a:t>
            </a:r>
            <a:r>
              <a:rPr lang="hu-HU" sz="2800" dirty="0" err="1"/>
              <a:t>Januar</a:t>
            </a:r>
            <a:r>
              <a:rPr lang="hu-HU" sz="2800" dirty="0"/>
              <a:t>  </a:t>
            </a:r>
            <a:r>
              <a:rPr lang="hu-HU" sz="2800" dirty="0">
                <a:sym typeface="Wingdings"/>
              </a:rPr>
              <a:t></a:t>
            </a:r>
            <a:r>
              <a:rPr lang="hu-HU" sz="2800" dirty="0"/>
              <a:t> </a:t>
            </a:r>
            <a:endParaRPr lang="hu-HU" sz="2800" dirty="0" smtClean="0"/>
          </a:p>
          <a:p>
            <a:pPr>
              <a:buNone/>
            </a:pPr>
            <a:r>
              <a:rPr lang="hu-HU" sz="2800" dirty="0" err="1" smtClean="0"/>
              <a:t>Kakaoschote</a:t>
            </a:r>
            <a:r>
              <a:rPr lang="hu-HU" sz="2800" dirty="0" smtClean="0"/>
              <a:t>  </a:t>
            </a:r>
            <a:r>
              <a:rPr lang="hu-HU" sz="2800" dirty="0">
                <a:sym typeface="Wingdings"/>
              </a:rPr>
              <a:t></a:t>
            </a:r>
            <a:r>
              <a:rPr lang="hu-HU" sz="2800" dirty="0"/>
              <a:t> </a:t>
            </a:r>
            <a:r>
              <a:rPr lang="hu-HU" sz="2800" dirty="0" err="1" smtClean="0"/>
              <a:t>Kakaobohne</a:t>
            </a:r>
            <a:r>
              <a:rPr lang="hu-HU" sz="2800" dirty="0" smtClean="0"/>
              <a:t>    </a:t>
            </a:r>
            <a:endParaRPr lang="hu-HU" sz="2800" dirty="0"/>
          </a:p>
          <a:p>
            <a:endParaRPr lang="hu-HU" dirty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 spd="slow" advTm="12308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Der </a:t>
            </a:r>
            <a:r>
              <a:rPr lang="hu-HU" dirty="0" err="1" smtClean="0"/>
              <a:t>Weg</a:t>
            </a:r>
            <a:r>
              <a:rPr lang="hu-HU" dirty="0" smtClean="0"/>
              <a:t> </a:t>
            </a:r>
            <a:r>
              <a:rPr lang="hu-HU" dirty="0" err="1" smtClean="0"/>
              <a:t>der</a:t>
            </a:r>
            <a:r>
              <a:rPr lang="hu-HU" dirty="0" smtClean="0"/>
              <a:t> </a:t>
            </a:r>
            <a:r>
              <a:rPr lang="hu-HU" dirty="0" err="1" smtClean="0"/>
              <a:t>Kakaobohnen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400" dirty="0"/>
              <a:t>Die Bauer </a:t>
            </a:r>
            <a:r>
              <a:rPr lang="hu-HU" sz="2400" dirty="0" err="1"/>
              <a:t>schlagen</a:t>
            </a:r>
            <a:r>
              <a:rPr lang="hu-HU" sz="2400" dirty="0"/>
              <a:t> die </a:t>
            </a:r>
            <a:r>
              <a:rPr lang="hu-HU" sz="2400" dirty="0" err="1"/>
              <a:t>Kakaofrüchte</a:t>
            </a:r>
            <a:r>
              <a:rPr lang="hu-HU" sz="2400" dirty="0"/>
              <a:t> </a:t>
            </a:r>
            <a:r>
              <a:rPr lang="hu-HU" sz="2400" dirty="0" smtClean="0"/>
              <a:t>mit </a:t>
            </a:r>
            <a:r>
              <a:rPr lang="hu-HU" sz="2400" dirty="0" err="1" smtClean="0"/>
              <a:t>scharfen</a:t>
            </a:r>
            <a:r>
              <a:rPr lang="hu-HU" sz="2400" dirty="0"/>
              <a:t> </a:t>
            </a:r>
            <a:r>
              <a:rPr lang="hu-HU" sz="2400" dirty="0" err="1" smtClean="0"/>
              <a:t>Macheten</a:t>
            </a:r>
            <a:r>
              <a:rPr lang="hu-HU" sz="2400" dirty="0" smtClean="0"/>
              <a:t> </a:t>
            </a:r>
          </a:p>
          <a:p>
            <a:pPr>
              <a:buNone/>
            </a:pPr>
            <a:r>
              <a:rPr lang="hu-HU" sz="2400" dirty="0" smtClean="0"/>
              <a:t>von den </a:t>
            </a:r>
            <a:r>
              <a:rPr lang="hu-HU" sz="2400" dirty="0" err="1"/>
              <a:t>Bäumen</a:t>
            </a:r>
            <a:r>
              <a:rPr lang="hu-HU" sz="2400" dirty="0"/>
              <a:t> </a:t>
            </a:r>
            <a:r>
              <a:rPr lang="hu-HU" sz="2400" dirty="0" smtClean="0"/>
              <a:t>ab. Die </a:t>
            </a:r>
            <a:r>
              <a:rPr lang="hu-HU" sz="2400" dirty="0" err="1"/>
              <a:t>Männer</a:t>
            </a:r>
            <a:r>
              <a:rPr lang="hu-HU" sz="2400" dirty="0"/>
              <a:t> </a:t>
            </a:r>
            <a:r>
              <a:rPr lang="hu-HU" sz="2400" dirty="0" err="1"/>
              <a:t>öffnen</a:t>
            </a:r>
            <a:r>
              <a:rPr lang="hu-HU" sz="2400" dirty="0"/>
              <a:t> </a:t>
            </a:r>
            <a:r>
              <a:rPr lang="hu-HU" sz="2400" dirty="0" err="1" smtClean="0"/>
              <a:t>die</a:t>
            </a:r>
            <a:r>
              <a:rPr lang="hu-HU" sz="2400" dirty="0"/>
              <a:t> </a:t>
            </a:r>
            <a:r>
              <a:rPr lang="hu-HU" sz="2400" dirty="0" err="1" smtClean="0"/>
              <a:t>Früchte</a:t>
            </a:r>
            <a:r>
              <a:rPr lang="hu-HU" sz="2400" dirty="0" smtClean="0"/>
              <a:t> </a:t>
            </a:r>
            <a:r>
              <a:rPr lang="hu-HU" sz="2400" dirty="0"/>
              <a:t>mit </a:t>
            </a:r>
            <a:r>
              <a:rPr lang="hu-HU" sz="2400" dirty="0" smtClean="0"/>
              <a:t>der</a:t>
            </a:r>
          </a:p>
          <a:p>
            <a:pPr>
              <a:buNone/>
            </a:pPr>
            <a:r>
              <a:rPr lang="hu-HU" sz="2400" dirty="0" err="1" smtClean="0"/>
              <a:t>Machete</a:t>
            </a:r>
            <a:r>
              <a:rPr lang="hu-HU" sz="2400" dirty="0" smtClean="0"/>
              <a:t>. Die </a:t>
            </a:r>
            <a:r>
              <a:rPr lang="hu-HU" sz="2400" dirty="0" err="1"/>
              <a:t>Menschen</a:t>
            </a:r>
            <a:r>
              <a:rPr lang="hu-HU" sz="2400" dirty="0"/>
              <a:t> </a:t>
            </a:r>
            <a:r>
              <a:rPr lang="hu-HU" sz="2400" dirty="0" err="1"/>
              <a:t>säubern</a:t>
            </a:r>
            <a:r>
              <a:rPr lang="hu-HU" sz="2400" dirty="0"/>
              <a:t> </a:t>
            </a:r>
            <a:r>
              <a:rPr lang="hu-HU" sz="2400" dirty="0" err="1" smtClean="0"/>
              <a:t>die</a:t>
            </a:r>
            <a:r>
              <a:rPr lang="hu-HU" sz="2400" dirty="0" smtClean="0"/>
              <a:t> </a:t>
            </a:r>
            <a:r>
              <a:rPr lang="hu-HU" sz="2400" dirty="0" err="1" smtClean="0"/>
              <a:t>Kakaobohnen</a:t>
            </a:r>
            <a:r>
              <a:rPr lang="hu-HU" sz="2400" dirty="0" smtClean="0"/>
              <a:t> von der</a:t>
            </a:r>
          </a:p>
          <a:p>
            <a:pPr>
              <a:buNone/>
            </a:pPr>
            <a:r>
              <a:rPr lang="hu-HU" sz="2400" dirty="0" err="1" smtClean="0"/>
              <a:t>Pulpa</a:t>
            </a:r>
            <a:r>
              <a:rPr lang="hu-HU" sz="2400" dirty="0" smtClean="0"/>
              <a:t> </a:t>
            </a:r>
            <a:r>
              <a:rPr lang="hu-HU" sz="2400" dirty="0"/>
              <a:t>und der </a:t>
            </a:r>
            <a:r>
              <a:rPr lang="hu-HU" sz="2400" dirty="0" err="1"/>
              <a:t>Schale</a:t>
            </a:r>
            <a:r>
              <a:rPr lang="hu-HU" sz="2400" dirty="0"/>
              <a:t>.</a:t>
            </a:r>
          </a:p>
          <a:p>
            <a:pPr>
              <a:buNone/>
            </a:pPr>
            <a:r>
              <a:rPr lang="hu-HU" dirty="0"/>
              <a:t> 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pic>
        <p:nvPicPr>
          <p:cNvPr id="6146" name="Picture 2" descr="Kaka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501008"/>
            <a:ext cx="18954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5788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563</Words>
  <Application>Microsoft Office PowerPoint</Application>
  <PresentationFormat>Diavetítés a képernyőre (4:3 oldalarány)</PresentationFormat>
  <Paragraphs>136</Paragraphs>
  <Slides>18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Office-téma</vt:lpstr>
      <vt:lpstr>Lukács Nóra 7.a</vt:lpstr>
      <vt:lpstr>Die  Schokolade</vt:lpstr>
      <vt:lpstr>Der Weg der Kakaobohnen </vt:lpstr>
      <vt:lpstr>Der Weg der Kakaobohnen</vt:lpstr>
      <vt:lpstr>Der Weg der Kakaobohnen</vt:lpstr>
      <vt:lpstr>Der Weg der Kakaobohnen</vt:lpstr>
      <vt:lpstr>Der Weg der Kakaobohnen</vt:lpstr>
      <vt:lpstr>Der Weg der Kakaobohnen</vt:lpstr>
      <vt:lpstr>Der Weg der Kakaobohnen</vt:lpstr>
      <vt:lpstr>Der Weg der Kakaobohnen</vt:lpstr>
      <vt:lpstr>Der Weg der Kakaobohnen</vt:lpstr>
      <vt:lpstr> Schokolade als Medizin </vt:lpstr>
      <vt:lpstr>Die Schokoladenherstellung</vt:lpstr>
      <vt:lpstr> Wie entsteht Schokolade? </vt:lpstr>
      <vt:lpstr> Der Weg der Kakaobohnen   </vt:lpstr>
      <vt:lpstr>  DIE SCHOKOLADE    </vt:lpstr>
      <vt:lpstr>Ausgangsstoff</vt:lpstr>
      <vt:lpstr>  Vielen Dank für die Aufmerksamkeit!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Lukács Nóra 7.a</dc:title>
  <dc:creator>User</dc:creator>
  <cp:lastModifiedBy>User</cp:lastModifiedBy>
  <cp:revision>13</cp:revision>
  <dcterms:created xsi:type="dcterms:W3CDTF">2015-06-05T15:45:13Z</dcterms:created>
  <dcterms:modified xsi:type="dcterms:W3CDTF">2015-06-05T18:54:15Z</dcterms:modified>
</cp:coreProperties>
</file>