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1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626A9-6241-D241-BEF5-58355D7A2F50}" type="datetimeFigureOut">
              <a:rPr lang="en-US" smtClean="0"/>
              <a:t>3/28/16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12F44-C027-0049-9F6F-BC977E9F0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2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12F44-C027-0049-9F6F-BC977E9F00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12F44-C027-0049-9F6F-BC977E9F00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18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Drag picture to placeholder or click icon to add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4" Type="http://schemas.openxmlformats.org/officeDocument/2006/relationships/image" Target="../media/image24.jpg"/><Relationship Id="rId5" Type="http://schemas.openxmlformats.org/officeDocument/2006/relationships/image" Target="../media/image25.gif"/><Relationship Id="rId6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2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7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ylecaster.com/denim-on-denim-rules/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7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glamour.com/fashion/2009/07/the-dos-and-donts-of-wearing-denim/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4" Type="http://schemas.openxmlformats.org/officeDocument/2006/relationships/slide" Target="slide10.xml"/><Relationship Id="rId5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2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 and my jeans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2918" y="6065258"/>
            <a:ext cx="9181896" cy="119615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28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341" y="118334"/>
            <a:ext cx="1355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oper Black" charset="0"/>
                <a:ea typeface="Cooper Black" charset="0"/>
                <a:cs typeface="Cooper Black" charset="0"/>
                <a:hlinkClick r:id="rId3" action="ppaction://hlinksldjump"/>
              </a:rPr>
              <a:t>b)</a:t>
            </a:r>
            <a:endParaRPr lang="en-US" sz="3200" dirty="0">
              <a:latin typeface="Cooper Black" charset="0"/>
              <a:ea typeface="Cooper Black" charset="0"/>
              <a:cs typeface="Cooper Blac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76" y="1484556"/>
            <a:ext cx="3011042" cy="28938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32" y="1077695"/>
            <a:ext cx="3700840" cy="4925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222" y="763793"/>
            <a:ext cx="3216172" cy="5238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3826" y="118334"/>
            <a:ext cx="1376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6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7765" y="161365"/>
            <a:ext cx="656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oper Black" charset="0"/>
                <a:ea typeface="Cooper Black" charset="0"/>
                <a:cs typeface="Cooper Black" charset="0"/>
                <a:hlinkClick r:id="rId2" action="ppaction://hlinksldjump"/>
              </a:rPr>
              <a:t>c)</a:t>
            </a:r>
            <a:endParaRPr lang="en-US" sz="3200" dirty="0">
              <a:latin typeface="Cooper Black" charset="0"/>
              <a:ea typeface="Cooper Black" charset="0"/>
              <a:cs typeface="Cooper Blac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4" y="1570617"/>
            <a:ext cx="2997797" cy="4496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487" y="1945342"/>
            <a:ext cx="2392207" cy="3594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605" y="2382341"/>
            <a:ext cx="1657817" cy="25554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95918" y="145975"/>
            <a:ext cx="591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2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6006090"/>
            <a:ext cx="8045373" cy="74227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Zajácz Lili 8. </a:t>
            </a:r>
            <a:r>
              <a:rPr lang="en-US" dirty="0" err="1" smtClean="0"/>
              <a:t>évfolyam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Tiszavasvári</a:t>
            </a:r>
            <a:r>
              <a:rPr lang="en-US" dirty="0" smtClean="0"/>
              <a:t> </a:t>
            </a:r>
            <a:r>
              <a:rPr lang="en-US" dirty="0" err="1" smtClean="0"/>
              <a:t>Általános</a:t>
            </a:r>
            <a:r>
              <a:rPr lang="en-US" dirty="0" smtClean="0"/>
              <a:t> </a:t>
            </a:r>
            <a:r>
              <a:rPr lang="en-US" dirty="0" err="1" smtClean="0"/>
              <a:t>iskola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975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0936" y="1731981"/>
            <a:ext cx="39480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This </a:t>
            </a:r>
            <a:r>
              <a:rPr lang="en-US" sz="1600" dirty="0"/>
              <a:t>presentation may include parts that are more feminine, but because of my gender I </a:t>
            </a:r>
            <a:r>
              <a:rPr lang="en-US" sz="1600" dirty="0" smtClean="0"/>
              <a:t>can </a:t>
            </a:r>
            <a:r>
              <a:rPr lang="en-US" sz="1600" dirty="0"/>
              <a:t>freely talk </a:t>
            </a:r>
            <a:r>
              <a:rPr lang="en-US" sz="1600" dirty="0" smtClean="0"/>
              <a:t>only about </a:t>
            </a:r>
            <a:r>
              <a:rPr lang="en-US" sz="1600" dirty="0"/>
              <a:t>this side of fashion </a:t>
            </a:r>
            <a:r>
              <a:rPr lang="en-US" sz="1600"/>
              <a:t>and </a:t>
            </a:r>
            <a:r>
              <a:rPr lang="en-US" sz="1600" smtClean="0"/>
              <a:t>clothes</a:t>
            </a:r>
            <a:r>
              <a:rPr lang="en-US" sz="1600" dirty="0"/>
              <a:t>. 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38221" y="4001845"/>
            <a:ext cx="333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5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6673" y="254983"/>
            <a:ext cx="7024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C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1. </a:t>
            </a:r>
            <a:r>
              <a:rPr lang="en-US" sz="48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Fashion for every season from basic denim clothes?</a:t>
            </a:r>
            <a:endParaRPr lang="en-US" sz="4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35040" y="2376482"/>
            <a:ext cx="61569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2. </a:t>
            </a:r>
            <a:r>
              <a:rPr lang="en-US" sz="48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How to wear denim and it’s part in fashion</a:t>
            </a:r>
            <a:endParaRPr lang="en-US" sz="4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0767" y="4396678"/>
            <a:ext cx="4604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3. </a:t>
            </a:r>
            <a:r>
              <a:rPr lang="en-US" sz="48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Find your style! Quick quiz </a:t>
            </a:r>
            <a:endParaRPr lang="en-US" sz="4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10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539" y="2682226"/>
            <a:ext cx="2584076" cy="36376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1747">
            <a:off x="734178" y="18005"/>
            <a:ext cx="2084894" cy="2932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8359" y="74043"/>
            <a:ext cx="4533641" cy="1196671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List </a:t>
            </a:r>
            <a:r>
              <a:rPr lang="en-US" sz="2400" u="sng" smtClean="0"/>
              <a:t>of items I own:</a:t>
            </a:r>
            <a:endParaRPr lang="en-US" sz="24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-Jeans, shorts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-</a:t>
            </a:r>
            <a:r>
              <a:rPr lang="en-US" sz="2000" dirty="0" err="1" smtClean="0"/>
              <a:t>Giubbotto</a:t>
            </a:r>
            <a:r>
              <a:rPr lang="en-US" sz="2000" dirty="0" smtClean="0"/>
              <a:t> jeans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-Dresses made out of denim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-denim skirts</a:t>
            </a:r>
            <a:endParaRPr lang="en-US" sz="2000" dirty="0"/>
          </a:p>
          <a:p>
            <a:pPr>
              <a:lnSpc>
                <a:spcPct val="200000"/>
              </a:lnSpc>
            </a:pPr>
            <a:r>
              <a:rPr lang="en-US" sz="2000" dirty="0" smtClean="0"/>
              <a:t>-Shirts made out of denim</a:t>
            </a:r>
            <a:endParaRPr lang="en-US" sz="20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2476">
            <a:off x="4744261" y="246482"/>
            <a:ext cx="2581960" cy="3872941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48" y="238289"/>
            <a:ext cx="2199664" cy="32994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3110">
            <a:off x="761414" y="2682530"/>
            <a:ext cx="2089338" cy="28769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3954">
            <a:off x="4875719" y="2797979"/>
            <a:ext cx="1964765" cy="294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2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and summer wear ideas</a:t>
            </a:r>
            <a:endParaRPr lang="en-US" dirty="0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690" y="1379165"/>
            <a:ext cx="1739527" cy="2482836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59" y="1514131"/>
            <a:ext cx="4446945" cy="2966946"/>
          </a:xfrm>
        </p:spPr>
      </p:pic>
      <p:sp>
        <p:nvSpPr>
          <p:cNvPr id="8" name="Down Arrow 7"/>
          <p:cNvSpPr/>
          <p:nvPr/>
        </p:nvSpPr>
        <p:spPr>
          <a:xfrm rot="598324">
            <a:off x="1616876" y="3116711"/>
            <a:ext cx="131188" cy="1958077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51678" y="1104652"/>
            <a:ext cx="2126653" cy="1217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45336" y="1128451"/>
            <a:ext cx="3861996" cy="1301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172268">
            <a:off x="855755" y="5012658"/>
            <a:ext cx="1441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denim short with a warm &amp; cozy stockings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32090" y="5153784"/>
            <a:ext cx="17534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denim </a:t>
            </a:r>
            <a:r>
              <a:rPr lang="en-US" dirty="0" err="1" smtClean="0"/>
              <a:t>capri</a:t>
            </a:r>
            <a:r>
              <a:rPr lang="en-US" dirty="0" smtClean="0"/>
              <a:t> pant styled trousers with long socks &amp; thick, baggy sweater</a:t>
            </a: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 rot="21219520">
            <a:off x="3230141" y="3397264"/>
            <a:ext cx="124593" cy="1847647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21283896">
            <a:off x="4493142" y="4828934"/>
            <a:ext cx="13769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Denim vest </a:t>
            </a:r>
            <a:r>
              <a:rPr lang="en-US" dirty="0"/>
              <a:t>w</a:t>
            </a:r>
            <a:r>
              <a:rPr lang="en-US" dirty="0" smtClean="0"/>
              <a:t>ith shirt and gloves or jacket (optional)</a:t>
            </a:r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 rot="20923073">
            <a:off x="4849551" y="2609854"/>
            <a:ext cx="117069" cy="2295662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496" y="1308478"/>
            <a:ext cx="1699997" cy="25535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192" y="4095749"/>
            <a:ext cx="1759746" cy="264326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193192" y="1796527"/>
            <a:ext cx="1607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light denim dress</a:t>
            </a:r>
            <a:endParaRPr lang="en-US" dirty="0"/>
          </a:p>
        </p:txBody>
      </p:sp>
      <p:sp>
        <p:nvSpPr>
          <p:cNvPr id="24" name="Down Arrow 23"/>
          <p:cNvSpPr/>
          <p:nvPr/>
        </p:nvSpPr>
        <p:spPr>
          <a:xfrm rot="20941771">
            <a:off x="8640144" y="2465177"/>
            <a:ext cx="134208" cy="2349694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40839" y="5472972"/>
            <a:ext cx="1393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trendy denim short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 rot="575227">
            <a:off x="6758167" y="2680614"/>
            <a:ext cx="174561" cy="2829862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279044" y="5071356"/>
            <a:ext cx="1399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comfortable gardener styled dress</a:t>
            </a:r>
            <a:endParaRPr lang="en-US" dirty="0"/>
          </a:p>
        </p:txBody>
      </p:sp>
      <p:sp>
        <p:nvSpPr>
          <p:cNvPr id="28" name="Up Arrow 27"/>
          <p:cNvSpPr/>
          <p:nvPr/>
        </p:nvSpPr>
        <p:spPr>
          <a:xfrm rot="401000">
            <a:off x="10741111" y="2587755"/>
            <a:ext cx="189666" cy="2507938"/>
          </a:xfrm>
          <a:prstGeom prst="upArrow">
            <a:avLst/>
          </a:prstGeom>
          <a:solidFill>
            <a:schemeClr val="accent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1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4" grpId="0"/>
      <p:bldP spid="16" grpId="0"/>
      <p:bldP spid="17" grpId="0" animBg="1"/>
      <p:bldP spid="18" grpId="0"/>
      <p:bldP spid="19" grpId="0" animBg="1"/>
      <p:bldP spid="23" grpId="0"/>
      <p:bldP spid="24" grpId="0" animBg="1"/>
      <p:bldP spid="25" grpId="0"/>
      <p:bldP spid="26" grpId="0" animBg="1"/>
      <p:bldP spid="27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Autumn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7030A0"/>
                </a:solidFill>
              </a:rPr>
              <a:t>winter</a:t>
            </a:r>
            <a:r>
              <a:rPr lang="en-US" dirty="0" smtClean="0"/>
              <a:t> </a:t>
            </a:r>
            <a:r>
              <a:rPr lang="en-US" dirty="0" err="1" smtClean="0"/>
              <a:t>waer</a:t>
            </a:r>
            <a:r>
              <a:rPr lang="en-US" dirty="0" smtClean="0"/>
              <a:t> ideas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36" y="2658550"/>
            <a:ext cx="2437175" cy="2011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27" y="3930869"/>
            <a:ext cx="1717637" cy="2576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79" y="1166418"/>
            <a:ext cx="1769334" cy="2654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9608" y="1642246"/>
            <a:ext cx="1861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padded and loose denim coat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06563" y="4920283"/>
            <a:ext cx="1389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simple but perfect denim jean with a scarf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76337" y="3031741"/>
            <a:ext cx="1366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overall maybe with poncho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725879" y="1003738"/>
            <a:ext cx="9171" cy="585426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616648" y="1003738"/>
            <a:ext cx="20065" cy="5854262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169" y="1264396"/>
            <a:ext cx="2004276" cy="20042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58" y="1805666"/>
            <a:ext cx="2045258" cy="30663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422" y="1850546"/>
            <a:ext cx="2046491" cy="306973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200877" y="5187936"/>
            <a:ext cx="138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Coat: long and thick, </a:t>
            </a:r>
          </a:p>
          <a:p>
            <a:r>
              <a:rPr lang="en-US" dirty="0"/>
              <a:t>w</a:t>
            </a:r>
            <a:r>
              <a:rPr lang="en-US" dirty="0" smtClean="0"/>
              <a:t>ith boots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001683" y="5187936"/>
            <a:ext cx="1304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Coat: short, padded and warm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304726" y="3479819"/>
            <a:ext cx="107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nice trousers with high waist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73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>
            <a:off x="8470577" y="-759339"/>
            <a:ext cx="2621470" cy="123712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0810" y="1366221"/>
            <a:ext cx="3743661" cy="5927017"/>
          </a:xfrm>
        </p:spPr>
        <p:txBody>
          <a:bodyPr>
            <a:normAutofit/>
          </a:bodyPr>
          <a:lstStyle/>
          <a:p>
            <a:r>
              <a:rPr lang="en-US" sz="1800" dirty="0"/>
              <a:t>DON’T: Wear a denim outfit that’s all the same weight or wash.</a:t>
            </a:r>
          </a:p>
          <a:p>
            <a:r>
              <a:rPr lang="en-US" sz="1800" dirty="0"/>
              <a:t>DON’T: Look to Westerns for inspiration. </a:t>
            </a:r>
            <a:endParaRPr lang="en-US" sz="1800" dirty="0" smtClean="0"/>
          </a:p>
          <a:p>
            <a:r>
              <a:rPr lang="en-US" sz="1800" dirty="0" smtClean="0"/>
              <a:t>DO</a:t>
            </a:r>
            <a:r>
              <a:rPr lang="en-US" sz="1800" dirty="0"/>
              <a:t>: Play with colors if you’re a total </a:t>
            </a:r>
            <a:r>
              <a:rPr lang="en-US" sz="1800" dirty="0" smtClean="0"/>
              <a:t>beginner</a:t>
            </a:r>
          </a:p>
          <a:p>
            <a:r>
              <a:rPr lang="en-US" sz="1800" dirty="0" smtClean="0"/>
              <a:t>DO: The </a:t>
            </a:r>
            <a:r>
              <a:rPr lang="en-US" sz="1800" dirty="0"/>
              <a:t>dark brown accessories are very now add-ons for a denim dress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Via: </a:t>
            </a: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www.glamour.com/fashion/2009/07/the-dos-and-donts-of-wearing-denim/1</a:t>
            </a:r>
            <a:endParaRPr lang="en-US" sz="1800" dirty="0" smtClean="0"/>
          </a:p>
          <a:p>
            <a:r>
              <a:rPr lang="en-US" sz="1800" dirty="0">
                <a:hlinkClick r:id="rId3"/>
              </a:rPr>
              <a:t>http://stylecaster.com/denim-on-denim-rules</a:t>
            </a:r>
            <a:r>
              <a:rPr lang="en-US" sz="1800" dirty="0" smtClean="0">
                <a:hlinkClick r:id="rId3"/>
              </a:rPr>
              <a:t>/</a:t>
            </a:r>
            <a:endParaRPr lang="en-US" sz="18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746">
            <a:off x="8695878" y="-101696"/>
            <a:ext cx="1955137" cy="1629281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68" y="712944"/>
            <a:ext cx="274320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5307" y="66613"/>
            <a:ext cx="6206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Designers love this material. Therefore these pictures from New York, Paris and Milan fashion week are the proof for it’s eternity.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170940">
            <a:off x="2695423" y="1314777"/>
            <a:ext cx="23863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chemeClr val="accent3">
                    <a:lumMod val="75000"/>
                  </a:schemeClr>
                </a:solidFill>
                <a:latin typeface="Edwardian Script ITC" charset="0"/>
                <a:ea typeface="Edwardian Script ITC" charset="0"/>
                <a:cs typeface="Edwardian Script ITC" charset="0"/>
              </a:rPr>
              <a:t>Paris fashion week</a:t>
            </a:r>
            <a:endParaRPr lang="en-US" sz="3300" dirty="0">
              <a:solidFill>
                <a:schemeClr val="accent3">
                  <a:lumMod val="75000"/>
                </a:schemeClr>
              </a:solidFill>
              <a:latin typeface="Edwardian Script ITC" charset="0"/>
              <a:ea typeface="Edwardian Script ITC" charset="0"/>
              <a:cs typeface="Edwardian Script ITC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4612">
            <a:off x="4920948" y="2016276"/>
            <a:ext cx="2266277" cy="33994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9906491">
            <a:off x="2942022" y="2763140"/>
            <a:ext cx="35569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Braggadocio" charset="0"/>
                <a:ea typeface="Braggadocio" charset="0"/>
                <a:cs typeface="Braggadocio" charset="0"/>
              </a:rPr>
              <a:t>New </a:t>
            </a:r>
            <a:r>
              <a:rPr lang="en-US" sz="1700" smtClean="0">
                <a:latin typeface="Braggadocio" charset="0"/>
                <a:ea typeface="Braggadocio" charset="0"/>
                <a:cs typeface="Braggadocio" charset="0"/>
              </a:rPr>
              <a:t>York </a:t>
            </a:r>
          </a:p>
          <a:p>
            <a:r>
              <a:rPr lang="en-US" sz="1700" dirty="0" smtClean="0">
                <a:latin typeface="Braggadocio" charset="0"/>
                <a:ea typeface="Braggadocio" charset="0"/>
                <a:cs typeface="Braggadocio" charset="0"/>
              </a:rPr>
              <a:t>fashion week</a:t>
            </a:r>
            <a:endParaRPr lang="en-US" sz="1700" dirty="0">
              <a:latin typeface="Braggadocio" charset="0"/>
              <a:ea typeface="Braggadocio" charset="0"/>
              <a:cs typeface="Braggadocio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6" y="3988995"/>
            <a:ext cx="2758054" cy="26792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21077009">
            <a:off x="3168219" y="5625970"/>
            <a:ext cx="310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rush Script MT" charset="0"/>
                <a:ea typeface="Brush Script MT" charset="0"/>
                <a:cs typeface="Brush Script MT" charset="0"/>
              </a:rPr>
              <a:t>Milan fashion week</a:t>
            </a:r>
            <a:endParaRPr lang="en-US" sz="2800" dirty="0">
              <a:latin typeface="Brush Script MT" charset="0"/>
              <a:ea typeface="Brush Script MT" charset="0"/>
              <a:cs typeface="Brush Script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77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 flipV="1">
            <a:off x="12495006" y="1863759"/>
            <a:ext cx="564777" cy="4571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7588" y="7288307"/>
            <a:ext cx="10178322" cy="359359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61828" y="1178732"/>
            <a:ext cx="13608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5"/>
                </a:solidFill>
                <a:latin typeface="GungsuhChe" charset="0"/>
                <a:ea typeface="GungsuhChe" charset="0"/>
                <a:cs typeface="GungsuhChe" charset="0"/>
              </a:rPr>
              <a:t>Please pick a pen or pencil and a paper!</a:t>
            </a:r>
            <a:endParaRPr lang="en-US" sz="4000" dirty="0">
              <a:solidFill>
                <a:schemeClr val="accent5"/>
              </a:solidFill>
              <a:latin typeface="GungsuhChe" charset="0"/>
              <a:ea typeface="GungsuhChe" charset="0"/>
              <a:cs typeface="GungsuhChe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486015">
            <a:off x="4633808" y="2601781"/>
            <a:ext cx="17627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STHupo" charset="0"/>
                <a:ea typeface="STHupo" charset="0"/>
                <a:cs typeface="STHupo" charset="0"/>
              </a:rPr>
              <a:t>Ready?</a:t>
            </a:r>
            <a:endParaRPr lang="en-US" sz="3500" dirty="0">
              <a:latin typeface="STHupo" charset="0"/>
              <a:ea typeface="STHupo" charset="0"/>
              <a:cs typeface="STHup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5540" y="3947887"/>
            <a:ext cx="5045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entury Gothic" charset="0"/>
                <a:ea typeface="Century Gothic" charset="0"/>
                <a:cs typeface="Century Gothic" charset="0"/>
              </a:rPr>
              <a:t>Please </a:t>
            </a:r>
            <a:r>
              <a:rPr lang="en-US" sz="4000" u="sng" dirty="0" smtClean="0">
                <a:latin typeface="Century Gothic" charset="0"/>
                <a:ea typeface="Century Gothic" charset="0"/>
                <a:cs typeface="Century Gothic" charset="0"/>
              </a:rPr>
              <a:t>CLICK</a:t>
            </a:r>
            <a:r>
              <a:rPr lang="en-US" sz="4000" dirty="0" smtClean="0">
                <a:latin typeface="Century Gothic" charset="0"/>
                <a:ea typeface="Century Gothic" charset="0"/>
                <a:cs typeface="Century Gothic" charset="0"/>
              </a:rPr>
              <a:t>!</a:t>
            </a:r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0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3671" y="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GungsuhChe" charset="0"/>
                <a:ea typeface="GungsuhChe" charset="0"/>
                <a:cs typeface="GungsuhChe" charset="0"/>
              </a:rPr>
              <a:t>Quiz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8336" y="246699"/>
            <a:ext cx="37866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1., What is the perfect day off?</a:t>
            </a:r>
          </a:p>
          <a:p>
            <a:r>
              <a:rPr lang="en-US" dirty="0" smtClean="0"/>
              <a:t>a) Outdoor activities, sports, going to the gym is on the plan list</a:t>
            </a:r>
          </a:p>
          <a:p>
            <a:endParaRPr lang="en-US" dirty="0" smtClean="0"/>
          </a:p>
          <a:p>
            <a:r>
              <a:rPr lang="en-US" dirty="0" smtClean="0"/>
              <a:t>b) No matter what, being fashionable always helps to feel comfortable</a:t>
            </a:r>
          </a:p>
          <a:p>
            <a:endParaRPr lang="en-US" dirty="0" smtClean="0"/>
          </a:p>
          <a:p>
            <a:r>
              <a:rPr lang="en-US" dirty="0" smtClean="0"/>
              <a:t>c) Something extraordinary is always fun, maybe a picnic in the nature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66853" y="2717547"/>
            <a:ext cx="3205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2., Choose one!</a:t>
            </a:r>
          </a:p>
          <a:p>
            <a:r>
              <a:rPr lang="en-US" dirty="0" smtClean="0"/>
              <a:t>a) Sporty, loose</a:t>
            </a:r>
          </a:p>
          <a:p>
            <a:r>
              <a:rPr lang="en-US" dirty="0" smtClean="0"/>
              <a:t>b) Nice, elegant</a:t>
            </a:r>
          </a:p>
          <a:p>
            <a:r>
              <a:rPr lang="en-US" dirty="0" smtClean="0"/>
              <a:t>c) Fresh, original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5611" y="3613834"/>
            <a:ext cx="3012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3., Whose style is the best?</a:t>
            </a:r>
          </a:p>
          <a:p>
            <a:r>
              <a:rPr lang="en-US" dirty="0" smtClean="0"/>
              <a:t>a) Rihanna</a:t>
            </a:r>
          </a:p>
          <a:p>
            <a:r>
              <a:rPr lang="en-US" dirty="0" smtClean="0"/>
              <a:t>b) Victoria Beckham</a:t>
            </a:r>
            <a:endParaRPr lang="en-US" dirty="0"/>
          </a:p>
          <a:p>
            <a:r>
              <a:rPr lang="en-US" dirty="0" smtClean="0"/>
              <a:t>c)</a:t>
            </a:r>
            <a:r>
              <a:rPr lang="en-US" b="1" dirty="0" smtClean="0"/>
              <a:t> </a:t>
            </a:r>
            <a:r>
              <a:rPr lang="en-US" dirty="0" smtClean="0"/>
              <a:t>Lucy Hale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17628" y="246699"/>
            <a:ext cx="33563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4., Accessories</a:t>
            </a:r>
          </a:p>
          <a:p>
            <a:r>
              <a:rPr lang="en-US" dirty="0" smtClean="0"/>
              <a:t>a) Bag, hat or nothing special</a:t>
            </a:r>
          </a:p>
          <a:p>
            <a:r>
              <a:rPr lang="en-US" dirty="0" smtClean="0"/>
              <a:t>b) Shoes, handbags, anything that perfects the look</a:t>
            </a:r>
          </a:p>
          <a:p>
            <a:r>
              <a:rPr lang="en-US" dirty="0" smtClean="0"/>
              <a:t>c) Something girly, inspired by your environment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85355" y="3317712"/>
            <a:ext cx="2689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5., Which city?</a:t>
            </a:r>
          </a:p>
          <a:p>
            <a:r>
              <a:rPr lang="en-US" dirty="0" smtClean="0"/>
              <a:t>a) Boston, </a:t>
            </a:r>
            <a:r>
              <a:rPr lang="en-US" dirty="0" err="1" smtClean="0"/>
              <a:t>Melbourn</a:t>
            </a:r>
            <a:endParaRPr lang="en-US" dirty="0" smtClean="0"/>
          </a:p>
          <a:p>
            <a:r>
              <a:rPr lang="en-US" dirty="0" smtClean="0"/>
              <a:t>b) New York, Washington</a:t>
            </a:r>
          </a:p>
          <a:p>
            <a:r>
              <a:rPr lang="en-US" dirty="0" smtClean="0"/>
              <a:t>c) Paris, Los Angeles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40475" y="5003731"/>
            <a:ext cx="4044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ungsuhChe" charset="0"/>
                <a:ea typeface="GungsuhChe" charset="0"/>
                <a:cs typeface="GungsuhChe" charset="0"/>
              </a:rPr>
              <a:t>Done? Please count your answers.   Which one of them won?</a:t>
            </a:r>
          </a:p>
          <a:p>
            <a:pPr algn="ctr"/>
            <a:r>
              <a:rPr lang="en-US" dirty="0" smtClean="0">
                <a:latin typeface="GungsuhChe" charset="0"/>
                <a:ea typeface="GungsuhChe" charset="0"/>
                <a:cs typeface="GungsuhChe" charset="0"/>
              </a:rPr>
              <a:t>Click! </a:t>
            </a:r>
          </a:p>
          <a:p>
            <a:endParaRPr lang="en-US" dirty="0">
              <a:latin typeface="GungsuhChe" charset="0"/>
              <a:ea typeface="GungsuhChe" charset="0"/>
              <a:cs typeface="GungsuhChe" charset="0"/>
            </a:endParaRPr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3431688" y="6200958"/>
            <a:ext cx="1420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oper Black" charset="0"/>
                <a:ea typeface="Cooper Black" charset="0"/>
                <a:cs typeface="Cooper Black" charset="0"/>
                <a:hlinkClick r:id="rId3" action="ppaction://hlinksldjump"/>
              </a:rPr>
              <a:t>a)</a:t>
            </a:r>
            <a:endParaRPr lang="en-US" dirty="0">
              <a:latin typeface="Cooper Black" charset="0"/>
              <a:ea typeface="Cooper Black" charset="0"/>
              <a:cs typeface="Cooper Black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0868" y="6235056"/>
            <a:ext cx="50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oper Black" charset="0"/>
                <a:ea typeface="Cooper Black" charset="0"/>
                <a:cs typeface="Cooper Black" charset="0"/>
                <a:hlinkClick r:id="rId4" action="ppaction://hlinksldjump"/>
              </a:rPr>
              <a:t>b)</a:t>
            </a:r>
            <a:endParaRPr lang="en-US" dirty="0">
              <a:latin typeface="Cooper Black" charset="0"/>
              <a:ea typeface="Cooper Black" charset="0"/>
              <a:cs typeface="Cooper Black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74400" y="6235056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charset="0"/>
                <a:ea typeface="Cooper Black" charset="0"/>
                <a:cs typeface="Cooper Black" charset="0"/>
                <a:hlinkClick r:id="rId5" action="ppaction://hlinksldjump"/>
              </a:rPr>
              <a:t>c)</a:t>
            </a:r>
            <a:endParaRPr lang="en-US" dirty="0">
              <a:latin typeface="Cooper Black" charset="0"/>
              <a:ea typeface="Cooper Black" charset="0"/>
              <a:cs typeface="Cooper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87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4545" y="86061"/>
            <a:ext cx="1183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oper Black" charset="0"/>
                <a:ea typeface="Cooper Black" charset="0"/>
                <a:cs typeface="Cooper Black" charset="0"/>
                <a:hlinkClick r:id="rId2" action="ppaction://hlinksldjump"/>
              </a:rPr>
              <a:t>a)</a:t>
            </a:r>
            <a:endParaRPr lang="en-US" sz="4000" dirty="0">
              <a:latin typeface="Cooper Black" charset="0"/>
              <a:ea typeface="Cooper Black" charset="0"/>
              <a:cs typeface="Cooper Blac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4671">
            <a:off x="1390783" y="1044898"/>
            <a:ext cx="2113017" cy="3175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4322">
            <a:off x="4539728" y="1732906"/>
            <a:ext cx="2828213" cy="4050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305" y="1151068"/>
            <a:ext cx="2739362" cy="48781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20606" y="86061"/>
            <a:ext cx="817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Click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9302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8636</TotalTime>
  <Words>432</Words>
  <Application>Microsoft Macintosh PowerPoint</Application>
  <PresentationFormat>Widescreen</PresentationFormat>
  <Paragraphs>82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Abadi MT Condensed Extra Bold</vt:lpstr>
      <vt:lpstr>Braggadocio</vt:lpstr>
      <vt:lpstr>Brush Script MT</vt:lpstr>
      <vt:lpstr>Calibri</vt:lpstr>
      <vt:lpstr>Century Gothic</vt:lpstr>
      <vt:lpstr>Cooper Black</vt:lpstr>
      <vt:lpstr>Edwardian Script ITC</vt:lpstr>
      <vt:lpstr>Gill Sans MT</vt:lpstr>
      <vt:lpstr>GungsuhChe</vt:lpstr>
      <vt:lpstr>Impact</vt:lpstr>
      <vt:lpstr>STHupo</vt:lpstr>
      <vt:lpstr>Wingdings</vt:lpstr>
      <vt:lpstr>Arial</vt:lpstr>
      <vt:lpstr>Badge</vt:lpstr>
      <vt:lpstr>Me and my jeans</vt:lpstr>
      <vt:lpstr>PowerPoint Presentation</vt:lpstr>
      <vt:lpstr>List of items I own:</vt:lpstr>
      <vt:lpstr>Spring and summer wear ideas</vt:lpstr>
      <vt:lpstr>Autumn and winter waer ideas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 and my jeans</dc:title>
  <dc:creator>Biro Gabor</dc:creator>
  <cp:lastModifiedBy>Biro Gabor</cp:lastModifiedBy>
  <cp:revision>35</cp:revision>
  <dcterms:created xsi:type="dcterms:W3CDTF">2016-03-20T10:18:36Z</dcterms:created>
  <dcterms:modified xsi:type="dcterms:W3CDTF">2016-03-28T07:22:06Z</dcterms:modified>
</cp:coreProperties>
</file>