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9D9076-B862-4600-A93C-D217AC9D10B5}" type="datetimeFigureOut">
              <a:rPr lang="hu-HU" smtClean="0"/>
              <a:t>2016.04.01.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CDDDF6-91A9-4E69-AB27-DB00ED4B36DE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37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9076-B862-4600-A93C-D217AC9D10B5}" type="datetimeFigureOut">
              <a:rPr lang="hu-HU" smtClean="0"/>
              <a:t>2016.04.01.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DDF6-91A9-4E69-AB27-DB00ED4B36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08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9076-B862-4600-A93C-D217AC9D10B5}" type="datetimeFigureOut">
              <a:rPr lang="hu-HU" smtClean="0"/>
              <a:t>2016.04.01.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DDF6-91A9-4E69-AB27-DB00ED4B36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87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9076-B862-4600-A93C-D217AC9D10B5}" type="datetimeFigureOut">
              <a:rPr lang="hu-HU" smtClean="0"/>
              <a:t>2016.04.01.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DDF6-91A9-4E69-AB27-DB00ED4B36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146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9076-B862-4600-A93C-D217AC9D10B5}" type="datetimeFigureOut">
              <a:rPr lang="hu-HU" smtClean="0"/>
              <a:t>2016.04.01.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DDF6-91A9-4E69-AB27-DB00ED4B36DE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81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9076-B862-4600-A93C-D217AC9D10B5}" type="datetimeFigureOut">
              <a:rPr lang="hu-HU" smtClean="0"/>
              <a:t>2016.04.01.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DDF6-91A9-4E69-AB27-DB00ED4B36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156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9076-B862-4600-A93C-D217AC9D10B5}" type="datetimeFigureOut">
              <a:rPr lang="hu-HU" smtClean="0"/>
              <a:t>2016.04.01.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DDF6-91A9-4E69-AB27-DB00ED4B36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547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9076-B862-4600-A93C-D217AC9D10B5}" type="datetimeFigureOut">
              <a:rPr lang="hu-HU" smtClean="0"/>
              <a:t>2016.04.01.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DDF6-91A9-4E69-AB27-DB00ED4B36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41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9076-B862-4600-A93C-D217AC9D10B5}" type="datetimeFigureOut">
              <a:rPr lang="hu-HU" smtClean="0"/>
              <a:t>2016.04.01.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DDF6-91A9-4E69-AB27-DB00ED4B36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895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9076-B862-4600-A93C-D217AC9D10B5}" type="datetimeFigureOut">
              <a:rPr lang="hu-HU" smtClean="0"/>
              <a:t>2016.04.01.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DDF6-91A9-4E69-AB27-DB00ED4B36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20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9076-B862-4600-A93C-D217AC9D10B5}" type="datetimeFigureOut">
              <a:rPr lang="hu-HU" smtClean="0"/>
              <a:t>2016.04.01.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DDF6-91A9-4E69-AB27-DB00ED4B36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442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B9D9076-B862-4600-A93C-D217AC9D10B5}" type="datetimeFigureOut">
              <a:rPr lang="hu-HU" smtClean="0"/>
              <a:t>2016.04.01.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5CDDDF6-91A9-4E69-AB27-DB00ED4B36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769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8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Jeans in our days</a:t>
            </a:r>
            <a:endParaRPr lang="hu-HU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hu-HU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Made by: Alexandra Szabó</a:t>
            </a:r>
            <a:endParaRPr lang="hu-HU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35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2074" y="122473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„I wish I had invented blue jeans. They have expression, modesty, sex appeal, simplicity - all I hope for in my clothes.” </a:t>
            </a:r>
          </a:p>
          <a:p>
            <a:pPr marL="0" indent="0" algn="r">
              <a:buNone/>
            </a:pPr>
            <a:r>
              <a:rPr lang="hu-HU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hu-HU" sz="48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Yves Saint Laurent</a:t>
            </a:r>
            <a:endParaRPr lang="hu-HU" sz="48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4" y="3905794"/>
            <a:ext cx="2158366" cy="271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4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 of contents</a:t>
            </a:r>
            <a:endParaRPr lang="hu-HU" sz="4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meaning of jeans</a:t>
            </a:r>
          </a:p>
          <a:p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we like jeans</a:t>
            </a:r>
          </a:p>
          <a:p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</a:t>
            </a:r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we wear jeans</a:t>
            </a:r>
          </a:p>
          <a:p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biggest companies that make jeans</a:t>
            </a:r>
          </a:p>
          <a:p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Jeans in the fashion world</a:t>
            </a:r>
          </a:p>
          <a:p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Denim used in other ways</a:t>
            </a:r>
          </a:p>
          <a:p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Jeans in my wardrobe</a:t>
            </a:r>
          </a:p>
        </p:txBody>
      </p:sp>
    </p:spTree>
    <p:extLst>
      <p:ext uri="{BB962C8B-B14F-4D97-AF65-F5344CB8AC3E}">
        <p14:creationId xmlns:p14="http://schemas.microsoft.com/office/powerpoint/2010/main" val="386356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meaning of jeans</a:t>
            </a:r>
            <a:endParaRPr lang="hu-HU" sz="4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rebellion to one of the most liked things</a:t>
            </a:r>
          </a:p>
          <a:p>
            <a:pPr>
              <a:lnSpc>
                <a:spcPct val="200000"/>
              </a:lnSpc>
            </a:pPr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elegant without extremes</a:t>
            </a:r>
          </a:p>
          <a:p>
            <a:pPr>
              <a:lnSpc>
                <a:spcPct val="200000"/>
              </a:lnSpc>
            </a:pPr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Giving casuality to our outfits</a:t>
            </a:r>
          </a:p>
        </p:txBody>
      </p:sp>
    </p:spTree>
    <p:extLst>
      <p:ext uri="{BB962C8B-B14F-4D97-AF65-F5344CB8AC3E}">
        <p14:creationId xmlns:p14="http://schemas.microsoft.com/office/powerpoint/2010/main" val="269316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we like jeans</a:t>
            </a:r>
            <a:endParaRPr lang="hu-HU" sz="4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Easy to wear them</a:t>
            </a:r>
          </a:p>
          <a:p>
            <a:pPr>
              <a:lnSpc>
                <a:spcPct val="200000"/>
              </a:lnSpc>
            </a:pPr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go with basically everything</a:t>
            </a:r>
          </a:p>
          <a:p>
            <a:pPr>
              <a:lnSpc>
                <a:spcPct val="200000"/>
              </a:lnSpc>
            </a:pPr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are really nice but comfortable as well</a:t>
            </a:r>
          </a:p>
          <a:p>
            <a:pPr>
              <a:lnSpc>
                <a:spcPct val="20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680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we wear jeans</a:t>
            </a:r>
            <a:endParaRPr lang="hu-HU" sz="4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Jeans with jackets</a:t>
            </a:r>
          </a:p>
          <a:p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our daily life</a:t>
            </a:r>
          </a:p>
          <a:p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physical work to the offices</a:t>
            </a:r>
          </a:p>
          <a:p>
            <a:endParaRPr lang="hu-H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2612572"/>
            <a:ext cx="5221333" cy="399723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775166"/>
            <a:ext cx="2018211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1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biggest companies that make jeans</a:t>
            </a:r>
            <a:endParaRPr lang="hu-HU" sz="4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Levi’s - the original company the has made jeans</a:t>
            </a:r>
          </a:p>
          <a:p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Diesel - founded by Benzo Rosso in the 1970’s</a:t>
            </a:r>
          </a:p>
          <a:p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 Jeans Company</a:t>
            </a:r>
            <a:endParaRPr lang="hu-H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23805"/>
            <a:ext cx="2845662" cy="156754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66" y="4323809"/>
            <a:ext cx="2847600" cy="156754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70" y="4323806"/>
            <a:ext cx="2847600" cy="156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9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Jeans in the fashion world</a:t>
            </a:r>
            <a:endParaRPr lang="hu-HU" sz="4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Classic in fashion</a:t>
            </a:r>
          </a:p>
          <a:p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Can’t get bored of it</a:t>
            </a:r>
          </a:p>
          <a:p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Nothing has ever been this popular</a:t>
            </a:r>
            <a:endParaRPr lang="hu-H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67" y="3709850"/>
            <a:ext cx="3135670" cy="247759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52" y="3709850"/>
            <a:ext cx="3135600" cy="24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3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Denim used in other ways</a:t>
            </a:r>
            <a:endParaRPr lang="hu-HU" sz="4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Denim shorts - the short form of jeans</a:t>
            </a:r>
          </a:p>
          <a:p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Denim skirts</a:t>
            </a:r>
          </a:p>
          <a:p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Denim shirts and jackets</a:t>
            </a:r>
            <a:endParaRPr lang="hu-H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47" y="3213464"/>
            <a:ext cx="6378367" cy="341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1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Jeans in my wardrobe</a:t>
            </a:r>
            <a:endParaRPr lang="hu-HU" sz="4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favourite type of clothing</a:t>
            </a:r>
          </a:p>
          <a:p>
            <a:pPr>
              <a:lnSpc>
                <a:spcPct val="200000"/>
              </a:lnSpc>
            </a:pPr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least 20 pairs of jeans</a:t>
            </a:r>
          </a:p>
          <a:p>
            <a:pPr>
              <a:lnSpc>
                <a:spcPct val="200000"/>
              </a:lnSpc>
            </a:pPr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Jackets, skirts and shorts made from denim</a:t>
            </a:r>
          </a:p>
          <a:p>
            <a:pPr>
              <a:lnSpc>
                <a:spcPct val="200000"/>
              </a:lnSpc>
            </a:pPr>
            <a:r>
              <a:rPr lang="hu-H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Something denim everyday</a:t>
            </a:r>
            <a:endParaRPr lang="hu-H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6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ázis">
  <a:themeElements>
    <a:clrScheme name="Báz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áz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áz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TM03457444[[fn=Alap]]</Template>
  <TotalTime>74</TotalTime>
  <Words>227</Words>
  <Application>Microsoft Office PowerPoint</Application>
  <PresentationFormat>Szélesvásznú</PresentationFormat>
  <Paragraphs>41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Corbel</vt:lpstr>
      <vt:lpstr>Tahoma</vt:lpstr>
      <vt:lpstr>Bázis</vt:lpstr>
      <vt:lpstr>Jeans in our days</vt:lpstr>
      <vt:lpstr>Table of contents</vt:lpstr>
      <vt:lpstr>The meaning of jeans</vt:lpstr>
      <vt:lpstr>Why we like jeans</vt:lpstr>
      <vt:lpstr>How we wear jeans</vt:lpstr>
      <vt:lpstr>The biggest companies that make jeans</vt:lpstr>
      <vt:lpstr>Jeans in the fashion world</vt:lpstr>
      <vt:lpstr>Denim used in other ways</vt:lpstr>
      <vt:lpstr>Jeans in my wardrobe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Jeans in our days</dc:title>
  <dc:creator>Ok</dc:creator>
  <cp:lastModifiedBy>Ok</cp:lastModifiedBy>
  <cp:revision>10</cp:revision>
  <dcterms:created xsi:type="dcterms:W3CDTF">2016-04-01T21:46:01Z</dcterms:created>
  <dcterms:modified xsi:type="dcterms:W3CDTF">2016-04-01T23:00:59Z</dcterms:modified>
</cp:coreProperties>
</file>