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81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6" r:id="rId11"/>
    <p:sldId id="267" r:id="rId12"/>
    <p:sldId id="269" r:id="rId13"/>
    <p:sldId id="270" r:id="rId14"/>
    <p:sldId id="268" r:id="rId15"/>
    <p:sldId id="271" r:id="rId16"/>
    <p:sldId id="265" r:id="rId17"/>
    <p:sldId id="272" r:id="rId18"/>
    <p:sldId id="274" r:id="rId19"/>
    <p:sldId id="273" r:id="rId20"/>
    <p:sldId id="275" r:id="rId21"/>
    <p:sldId id="276" r:id="rId22"/>
    <p:sldId id="278" r:id="rId23"/>
    <p:sldId id="283" r:id="rId24"/>
    <p:sldId id="279" r:id="rId25"/>
    <p:sldId id="282" r:id="rId26"/>
    <p:sldId id="280" r:id="rId2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A50021"/>
    <a:srgbClr val="CAF2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9AA75-E0CB-4BCE-B242-32B19BD1DF61}" type="datetimeFigureOut">
              <a:rPr lang="hu-HU" smtClean="0"/>
              <a:t>2015.06.04.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66AE-A67D-4889-BB06-72B01A1062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8177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9AA75-E0CB-4BCE-B242-32B19BD1DF61}" type="datetimeFigureOut">
              <a:rPr lang="hu-HU" smtClean="0"/>
              <a:t>2015.06.04.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66AE-A67D-4889-BB06-72B01A1062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8016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9AA75-E0CB-4BCE-B242-32B19BD1DF61}" type="datetimeFigureOut">
              <a:rPr lang="hu-HU" smtClean="0"/>
              <a:t>2015.06.04.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66AE-A67D-4889-BB06-72B01A1062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8935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9AA75-E0CB-4BCE-B242-32B19BD1DF61}" type="datetimeFigureOut">
              <a:rPr lang="hu-HU" smtClean="0"/>
              <a:t>2015.06.04.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66AE-A67D-4889-BB06-72B01A1062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1389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9AA75-E0CB-4BCE-B242-32B19BD1DF61}" type="datetimeFigureOut">
              <a:rPr lang="hu-HU" smtClean="0"/>
              <a:t>2015.06.04.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66AE-A67D-4889-BB06-72B01A1062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1146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9AA75-E0CB-4BCE-B242-32B19BD1DF61}" type="datetimeFigureOut">
              <a:rPr lang="hu-HU" smtClean="0"/>
              <a:t>2015.06.04.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66AE-A67D-4889-BB06-72B01A1062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2604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9AA75-E0CB-4BCE-B242-32B19BD1DF61}" type="datetimeFigureOut">
              <a:rPr lang="hu-HU" smtClean="0"/>
              <a:t>2015.06.04.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66AE-A67D-4889-BB06-72B01A1062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4708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9AA75-E0CB-4BCE-B242-32B19BD1DF61}" type="datetimeFigureOut">
              <a:rPr lang="hu-HU" smtClean="0"/>
              <a:t>2015.06.04.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66AE-A67D-4889-BB06-72B01A1062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4848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9AA75-E0CB-4BCE-B242-32B19BD1DF61}" type="datetimeFigureOut">
              <a:rPr lang="hu-HU" smtClean="0"/>
              <a:t>2015.06.04.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66AE-A67D-4889-BB06-72B01A1062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1035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9AA75-E0CB-4BCE-B242-32B19BD1DF61}" type="datetimeFigureOut">
              <a:rPr lang="hu-HU" smtClean="0"/>
              <a:t>2015.06.04.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66AE-A67D-4889-BB06-72B01A1062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8970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9AA75-E0CB-4BCE-B242-32B19BD1DF61}" type="datetimeFigureOut">
              <a:rPr lang="hu-HU" smtClean="0"/>
              <a:t>2015.06.04.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66AE-A67D-4889-BB06-72B01A1062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0375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9AA75-E0CB-4BCE-B242-32B19BD1DF61}" type="datetimeFigureOut">
              <a:rPr lang="hu-HU" smtClean="0"/>
              <a:t>2015.06.04.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566AE-A67D-4889-BB06-72B01A1062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8255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zentrum-schoko.de/" TargetMode="External"/><Relationship Id="rId2" Type="http://schemas.openxmlformats.org/officeDocument/2006/relationships/hyperlink" Target="http://www.ritter-sport.de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w.de/dw/article" TargetMode="External"/><Relationship Id="rId4" Type="http://schemas.openxmlformats.org/officeDocument/2006/relationships/hyperlink" Target="http://fordailylife.com/de/category/ernahrungundgesundheit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047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Der </a:t>
            </a:r>
            <a:r>
              <a:rPr lang="hu-HU" dirty="0" err="1" smtClean="0"/>
              <a:t>Kakao</a:t>
            </a:r>
            <a:r>
              <a:rPr lang="hu-HU" dirty="0" smtClean="0"/>
              <a:t> </a:t>
            </a:r>
            <a:r>
              <a:rPr lang="hu-HU" dirty="0" err="1" smtClean="0"/>
              <a:t>kam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Europa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600200"/>
            <a:ext cx="4032448" cy="4925144"/>
          </a:xfrm>
        </p:spPr>
        <p:txBody>
          <a:bodyPr/>
          <a:lstStyle/>
          <a:p>
            <a:r>
              <a:rPr lang="hu-HU" dirty="0" smtClean="0"/>
              <a:t>Da </a:t>
            </a:r>
            <a:r>
              <a:rPr lang="hu-HU" dirty="0" err="1" smtClean="0"/>
              <a:t>Kolumbus</a:t>
            </a:r>
            <a:r>
              <a:rPr lang="hu-HU" dirty="0" smtClean="0"/>
              <a:t> </a:t>
            </a:r>
            <a:r>
              <a:rPr lang="hu-HU" dirty="0" err="1" smtClean="0"/>
              <a:t>bei</a:t>
            </a:r>
            <a:r>
              <a:rPr lang="hu-HU" dirty="0" smtClean="0"/>
              <a:t> </a:t>
            </a:r>
            <a:r>
              <a:rPr lang="hu-HU" dirty="0" err="1" smtClean="0"/>
              <a:t>seiner</a:t>
            </a:r>
            <a:r>
              <a:rPr lang="hu-HU" dirty="0" smtClean="0"/>
              <a:t> </a:t>
            </a:r>
            <a:r>
              <a:rPr lang="hu-HU" dirty="0" err="1" smtClean="0"/>
              <a:t>Landung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Mittelamerika</a:t>
            </a:r>
            <a:r>
              <a:rPr lang="hu-HU" dirty="0" smtClean="0"/>
              <a:t> </a:t>
            </a:r>
            <a:r>
              <a:rPr lang="hu-HU" dirty="0" err="1" smtClean="0"/>
              <a:t>wenig</a:t>
            </a:r>
            <a:r>
              <a:rPr lang="hu-HU" dirty="0" smtClean="0"/>
              <a:t> </a:t>
            </a:r>
            <a:r>
              <a:rPr lang="hu-HU" dirty="0" err="1" smtClean="0"/>
              <a:t>Interesse</a:t>
            </a:r>
            <a:r>
              <a:rPr lang="hu-HU" dirty="0" smtClean="0"/>
              <a:t> am </a:t>
            </a:r>
            <a:r>
              <a:rPr lang="hu-HU" dirty="0" err="1" smtClean="0"/>
              <a:t>Kakao</a:t>
            </a:r>
            <a:r>
              <a:rPr lang="hu-HU" dirty="0" smtClean="0"/>
              <a:t> </a:t>
            </a:r>
            <a:r>
              <a:rPr lang="hu-HU" dirty="0" err="1" smtClean="0"/>
              <a:t>gezeigt</a:t>
            </a:r>
            <a:r>
              <a:rPr lang="hu-HU" dirty="0" smtClean="0"/>
              <a:t> </a:t>
            </a:r>
            <a:r>
              <a:rPr lang="hu-HU" dirty="0" err="1" smtClean="0"/>
              <a:t>hatte</a:t>
            </a:r>
            <a:r>
              <a:rPr lang="hu-HU" dirty="0" smtClean="0"/>
              <a:t>, </a:t>
            </a:r>
            <a:r>
              <a:rPr lang="hu-HU" dirty="0" err="1" smtClean="0"/>
              <a:t>blieb</a:t>
            </a:r>
            <a:r>
              <a:rPr lang="hu-HU" dirty="0" smtClean="0"/>
              <a:t> es </a:t>
            </a:r>
            <a:r>
              <a:rPr lang="hu-HU" dirty="0" err="1" smtClean="0"/>
              <a:t>Hernando</a:t>
            </a:r>
            <a:r>
              <a:rPr lang="hu-HU" dirty="0" smtClean="0"/>
              <a:t> </a:t>
            </a:r>
            <a:r>
              <a:rPr lang="hu-HU" dirty="0" err="1" smtClean="0"/>
              <a:t>Cortez</a:t>
            </a:r>
            <a:r>
              <a:rPr lang="hu-HU" dirty="0" smtClean="0"/>
              <a:t> den </a:t>
            </a:r>
            <a:r>
              <a:rPr lang="hu-HU" dirty="0" err="1" smtClean="0"/>
              <a:t>ersten</a:t>
            </a:r>
            <a:r>
              <a:rPr lang="hu-HU" dirty="0" smtClean="0"/>
              <a:t> </a:t>
            </a:r>
            <a:r>
              <a:rPr lang="hu-HU" dirty="0" err="1" smtClean="0"/>
              <a:t>Kakao</a:t>
            </a:r>
            <a:r>
              <a:rPr lang="hu-HU" dirty="0" smtClean="0"/>
              <a:t> </a:t>
            </a:r>
            <a:r>
              <a:rPr lang="hu-HU" dirty="0" err="1" smtClean="0"/>
              <a:t>nach</a:t>
            </a:r>
            <a:r>
              <a:rPr lang="hu-HU" dirty="0" smtClean="0"/>
              <a:t> </a:t>
            </a:r>
            <a:r>
              <a:rPr lang="hu-HU" dirty="0" err="1" smtClean="0"/>
              <a:t>Europa</a:t>
            </a:r>
            <a:r>
              <a:rPr lang="hu-HU" dirty="0" smtClean="0"/>
              <a:t> </a:t>
            </a:r>
            <a:r>
              <a:rPr lang="hu-HU" dirty="0" err="1" smtClean="0"/>
              <a:t>mitzubringen</a:t>
            </a:r>
            <a:r>
              <a:rPr lang="hu-HU" dirty="0" smtClean="0"/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399" y="1700808"/>
            <a:ext cx="4381078" cy="4381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036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Schokolade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aller</a:t>
            </a:r>
            <a:r>
              <a:rPr lang="hu-HU" dirty="0" smtClean="0"/>
              <a:t> </a:t>
            </a:r>
            <a:r>
              <a:rPr lang="hu-HU" dirty="0" err="1" smtClean="0"/>
              <a:t>Munde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99715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hu-HU" dirty="0" smtClean="0"/>
              <a:t>Die </a:t>
            </a:r>
            <a:r>
              <a:rPr lang="hu-HU" dirty="0" err="1" smtClean="0"/>
              <a:t>Kakaobohnen</a:t>
            </a:r>
            <a:r>
              <a:rPr lang="hu-HU" dirty="0" smtClean="0"/>
              <a:t> </a:t>
            </a:r>
            <a:r>
              <a:rPr lang="hu-HU" dirty="0" err="1" smtClean="0"/>
              <a:t>wurden</a:t>
            </a:r>
            <a:r>
              <a:rPr lang="hu-HU" dirty="0" smtClean="0"/>
              <a:t> </a:t>
            </a:r>
            <a:r>
              <a:rPr lang="hu-HU" dirty="0" err="1" smtClean="0"/>
              <a:t>zu</a:t>
            </a:r>
            <a:r>
              <a:rPr lang="hu-HU" dirty="0" smtClean="0"/>
              <a:t> </a:t>
            </a:r>
            <a:r>
              <a:rPr lang="hu-HU" dirty="0" err="1" smtClean="0"/>
              <a:t>einen</a:t>
            </a:r>
            <a:r>
              <a:rPr lang="hu-HU" dirty="0" smtClean="0"/>
              <a:t> </a:t>
            </a:r>
            <a:r>
              <a:rPr lang="hu-HU" dirty="0" err="1" smtClean="0"/>
              <a:t>Gertänk</a:t>
            </a:r>
            <a:r>
              <a:rPr lang="hu-HU" dirty="0" smtClean="0"/>
              <a:t> </a:t>
            </a:r>
            <a:r>
              <a:rPr lang="hu-HU" dirty="0" err="1" smtClean="0"/>
              <a:t>verbreitet</a:t>
            </a:r>
            <a:r>
              <a:rPr lang="hu-HU" dirty="0" smtClean="0"/>
              <a:t>, </a:t>
            </a:r>
            <a:r>
              <a:rPr lang="hu-HU" dirty="0" err="1" smtClean="0"/>
              <a:t>das</a:t>
            </a:r>
            <a:r>
              <a:rPr lang="hu-HU" dirty="0" smtClean="0"/>
              <a:t> man </a:t>
            </a:r>
            <a:r>
              <a:rPr lang="hu-HU" dirty="0" err="1" smtClean="0"/>
              <a:t>Xotolati</a:t>
            </a:r>
            <a:r>
              <a:rPr lang="hu-HU" b="1" dirty="0" smtClean="0"/>
              <a:t> </a:t>
            </a:r>
            <a:r>
              <a:rPr lang="hu-HU" dirty="0" err="1" smtClean="0"/>
              <a:t>nannte</a:t>
            </a:r>
            <a:r>
              <a:rPr lang="hu-HU" dirty="0" smtClean="0"/>
              <a:t> und </a:t>
            </a:r>
            <a:r>
              <a:rPr lang="hu-HU" dirty="0" err="1" smtClean="0"/>
              <a:t>nur</a:t>
            </a:r>
            <a:r>
              <a:rPr lang="hu-HU" dirty="0" smtClean="0"/>
              <a:t> von </a:t>
            </a:r>
            <a:r>
              <a:rPr lang="hu-HU" dirty="0" err="1" smtClean="0"/>
              <a:t>Männern</a:t>
            </a:r>
            <a:r>
              <a:rPr lang="hu-HU" dirty="0" smtClean="0"/>
              <a:t> </a:t>
            </a:r>
            <a:r>
              <a:rPr lang="hu-HU" dirty="0" err="1" smtClean="0"/>
              <a:t>aus</a:t>
            </a:r>
            <a:r>
              <a:rPr lang="hu-HU" dirty="0" smtClean="0"/>
              <a:t> </a:t>
            </a:r>
            <a:r>
              <a:rPr lang="hu-HU" dirty="0" err="1" smtClean="0"/>
              <a:t>höheren</a:t>
            </a:r>
            <a:r>
              <a:rPr lang="hu-HU" dirty="0" smtClean="0"/>
              <a:t> </a:t>
            </a:r>
            <a:r>
              <a:rPr lang="hu-HU" dirty="0" err="1" smtClean="0"/>
              <a:t>Schichten</a:t>
            </a:r>
            <a:r>
              <a:rPr lang="hu-HU" dirty="0" smtClean="0"/>
              <a:t> </a:t>
            </a:r>
            <a:r>
              <a:rPr lang="hu-HU" dirty="0" err="1" smtClean="0"/>
              <a:t>getrunken</a:t>
            </a:r>
            <a:r>
              <a:rPr lang="hu-HU" dirty="0" smtClean="0"/>
              <a:t> </a:t>
            </a:r>
            <a:r>
              <a:rPr lang="hu-HU" dirty="0" err="1" smtClean="0"/>
              <a:t>wurde</a:t>
            </a:r>
            <a:r>
              <a:rPr lang="hu-HU" dirty="0" smtClean="0"/>
              <a:t>. 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hu-HU" dirty="0" smtClean="0"/>
              <a:t>1528 </a:t>
            </a:r>
            <a:r>
              <a:rPr lang="hu-HU" dirty="0" err="1" smtClean="0"/>
              <a:t>wurden</a:t>
            </a:r>
            <a:r>
              <a:rPr lang="hu-HU" dirty="0" smtClean="0"/>
              <a:t> die </a:t>
            </a:r>
            <a:r>
              <a:rPr lang="hu-HU" dirty="0" err="1" smtClean="0"/>
              <a:t>ersten</a:t>
            </a:r>
            <a:r>
              <a:rPr lang="hu-HU" dirty="0" smtClean="0"/>
              <a:t> </a:t>
            </a:r>
            <a:r>
              <a:rPr lang="hu-HU" dirty="0" err="1" smtClean="0"/>
              <a:t>Kakaobohnen</a:t>
            </a:r>
            <a:r>
              <a:rPr lang="hu-HU" dirty="0" smtClean="0"/>
              <a:t> </a:t>
            </a:r>
            <a:r>
              <a:rPr lang="hu-HU" dirty="0" err="1" smtClean="0"/>
              <a:t>nach</a:t>
            </a:r>
            <a:r>
              <a:rPr lang="hu-HU" dirty="0" smtClean="0"/>
              <a:t> </a:t>
            </a:r>
            <a:r>
              <a:rPr lang="hu-HU" dirty="0" err="1" smtClean="0"/>
              <a:t>Europa</a:t>
            </a:r>
            <a:r>
              <a:rPr lang="hu-HU" dirty="0" smtClean="0"/>
              <a:t> </a:t>
            </a:r>
            <a:r>
              <a:rPr lang="hu-HU" dirty="0" err="1" smtClean="0"/>
              <a:t>gebracht</a:t>
            </a:r>
            <a:r>
              <a:rPr lang="hu-HU" dirty="0" smtClean="0"/>
              <a:t>. Es </a:t>
            </a:r>
            <a:r>
              <a:rPr lang="hu-HU" dirty="0" err="1" smtClean="0"/>
              <a:t>wurde</a:t>
            </a:r>
            <a:r>
              <a:rPr lang="hu-HU" dirty="0" smtClean="0"/>
              <a:t> </a:t>
            </a:r>
            <a:r>
              <a:rPr lang="hu-HU" dirty="0" err="1" smtClean="0"/>
              <a:t>damals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der </a:t>
            </a:r>
            <a:r>
              <a:rPr lang="hu-HU" dirty="0" err="1" smtClean="0"/>
              <a:t>spanischen</a:t>
            </a:r>
            <a:r>
              <a:rPr lang="hu-HU" dirty="0" smtClean="0"/>
              <a:t> </a:t>
            </a:r>
            <a:r>
              <a:rPr lang="hu-HU" dirty="0" err="1" smtClean="0"/>
              <a:t>Armee</a:t>
            </a:r>
            <a:r>
              <a:rPr lang="hu-HU" dirty="0" smtClean="0"/>
              <a:t> </a:t>
            </a:r>
            <a:r>
              <a:rPr lang="hu-HU" dirty="0" err="1" smtClean="0"/>
              <a:t>eingesetzt</a:t>
            </a:r>
            <a:r>
              <a:rPr lang="hu-HU" dirty="0" smtClean="0"/>
              <a:t>, </a:t>
            </a:r>
            <a:r>
              <a:rPr lang="hu-HU" dirty="0" err="1" smtClean="0"/>
              <a:t>wenn</a:t>
            </a:r>
            <a:r>
              <a:rPr lang="hu-HU" dirty="0" smtClean="0"/>
              <a:t> die </a:t>
            </a:r>
            <a:r>
              <a:rPr lang="hu-HU" dirty="0" err="1" smtClean="0"/>
              <a:t>Soldaten</a:t>
            </a:r>
            <a:r>
              <a:rPr lang="hu-HU" dirty="0" smtClean="0"/>
              <a:t> </a:t>
            </a:r>
            <a:r>
              <a:rPr lang="hu-HU" dirty="0" err="1" smtClean="0"/>
              <a:t>müde</a:t>
            </a:r>
            <a:r>
              <a:rPr lang="hu-HU" dirty="0" smtClean="0"/>
              <a:t> </a:t>
            </a:r>
            <a:r>
              <a:rPr lang="hu-HU" dirty="0" err="1" smtClean="0"/>
              <a:t>wurden</a:t>
            </a:r>
            <a:r>
              <a:rPr lang="hu-HU" dirty="0" smtClean="0"/>
              <a:t>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490" y="1916832"/>
            <a:ext cx="3055966" cy="4320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98823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08202" cy="1143000"/>
          </a:xfrm>
        </p:spPr>
        <p:txBody>
          <a:bodyPr/>
          <a:lstStyle/>
          <a:p>
            <a:r>
              <a:rPr lang="hu-HU" dirty="0" err="1"/>
              <a:t>Schokolade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aller</a:t>
            </a:r>
            <a:r>
              <a:rPr lang="hu-HU" dirty="0"/>
              <a:t> </a:t>
            </a:r>
            <a:r>
              <a:rPr lang="hu-HU" dirty="0" err="1"/>
              <a:t>Munde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41176" y="1650504"/>
            <a:ext cx="4690864" cy="499715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hu-HU" sz="3000" dirty="0" smtClean="0"/>
              <a:t>Von </a:t>
            </a:r>
            <a:r>
              <a:rPr lang="hu-HU" sz="3000" dirty="0" err="1" smtClean="0"/>
              <a:t>Anfang</a:t>
            </a:r>
            <a:r>
              <a:rPr lang="hu-HU" sz="3000" dirty="0" smtClean="0"/>
              <a:t> an </a:t>
            </a:r>
            <a:r>
              <a:rPr lang="hu-HU" sz="3000" dirty="0" err="1" smtClean="0"/>
              <a:t>experimentierte</a:t>
            </a:r>
            <a:r>
              <a:rPr lang="hu-HU" sz="3000" dirty="0" smtClean="0"/>
              <a:t> man mit den </a:t>
            </a:r>
            <a:r>
              <a:rPr lang="hu-HU" sz="3000" dirty="0" err="1" smtClean="0"/>
              <a:t>Kakaobohnen</a:t>
            </a:r>
            <a:r>
              <a:rPr lang="hu-HU" sz="3000" dirty="0" smtClean="0"/>
              <a:t>. Man </a:t>
            </a:r>
            <a:r>
              <a:rPr lang="hu-HU" sz="3000" dirty="0" err="1" smtClean="0"/>
              <a:t>begann</a:t>
            </a:r>
            <a:r>
              <a:rPr lang="hu-HU" sz="3000" dirty="0" smtClean="0"/>
              <a:t> </a:t>
            </a:r>
            <a:r>
              <a:rPr lang="hu-HU" sz="3000" dirty="0" err="1" smtClean="0"/>
              <a:t>Zutaten</a:t>
            </a:r>
            <a:r>
              <a:rPr lang="hu-HU" sz="3000" dirty="0" smtClean="0"/>
              <a:t> </a:t>
            </a:r>
            <a:r>
              <a:rPr lang="hu-HU" sz="3000" dirty="0" err="1" smtClean="0"/>
              <a:t>beizumischen</a:t>
            </a:r>
            <a:r>
              <a:rPr lang="hu-HU" sz="3000" dirty="0" smtClean="0"/>
              <a:t> (</a:t>
            </a:r>
            <a:r>
              <a:rPr lang="hu-HU" sz="3000" dirty="0" err="1" smtClean="0"/>
              <a:t>schwarzer</a:t>
            </a:r>
            <a:r>
              <a:rPr lang="hu-HU" sz="3000" dirty="0" smtClean="0"/>
              <a:t> </a:t>
            </a:r>
            <a:r>
              <a:rPr lang="hu-HU" sz="3000" dirty="0" err="1" smtClean="0"/>
              <a:t>Pfeffer</a:t>
            </a:r>
            <a:r>
              <a:rPr lang="hu-HU" sz="3000" dirty="0" smtClean="0"/>
              <a:t>, </a:t>
            </a:r>
            <a:r>
              <a:rPr lang="hu-HU" sz="3000" dirty="0" err="1" smtClean="0"/>
              <a:t>Milch</a:t>
            </a:r>
            <a:r>
              <a:rPr lang="hu-HU" sz="3000" dirty="0" smtClean="0"/>
              <a:t>, </a:t>
            </a:r>
            <a:r>
              <a:rPr lang="hu-HU" sz="3000" dirty="0" err="1" smtClean="0"/>
              <a:t>Wein</a:t>
            </a:r>
            <a:r>
              <a:rPr lang="hu-HU" sz="3000" dirty="0" smtClean="0"/>
              <a:t>, </a:t>
            </a:r>
            <a:r>
              <a:rPr lang="hu-HU" sz="3000" dirty="0" err="1" smtClean="0"/>
              <a:t>Bier</a:t>
            </a:r>
            <a:r>
              <a:rPr lang="hu-HU" sz="3000" dirty="0" smtClean="0"/>
              <a:t>)</a:t>
            </a:r>
          </a:p>
          <a:p>
            <a:r>
              <a:rPr lang="hu-HU" sz="3000" dirty="0" err="1" smtClean="0"/>
              <a:t>Das</a:t>
            </a:r>
            <a:r>
              <a:rPr lang="hu-HU" sz="3000" dirty="0" smtClean="0"/>
              <a:t> </a:t>
            </a:r>
            <a:r>
              <a:rPr lang="hu-HU" sz="3000" dirty="0" err="1" smtClean="0"/>
              <a:t>Kakaogetränk</a:t>
            </a:r>
            <a:r>
              <a:rPr lang="hu-HU" sz="3000" dirty="0" smtClean="0"/>
              <a:t> </a:t>
            </a:r>
            <a:r>
              <a:rPr lang="hu-HU" sz="3000" dirty="0" err="1" smtClean="0"/>
              <a:t>war</a:t>
            </a:r>
            <a:r>
              <a:rPr lang="hu-HU" sz="3000" dirty="0" smtClean="0"/>
              <a:t> </a:t>
            </a:r>
            <a:r>
              <a:rPr lang="hu-HU" sz="3000" dirty="0" err="1" smtClean="0"/>
              <a:t>ohne</a:t>
            </a:r>
            <a:r>
              <a:rPr lang="hu-HU" sz="3000" dirty="0" smtClean="0"/>
              <a:t> </a:t>
            </a:r>
            <a:r>
              <a:rPr lang="hu-HU" sz="3000" dirty="0" err="1" smtClean="0"/>
              <a:t>Zusätze</a:t>
            </a:r>
            <a:r>
              <a:rPr lang="hu-HU" sz="3000" dirty="0" smtClean="0"/>
              <a:t> </a:t>
            </a:r>
            <a:r>
              <a:rPr lang="hu-HU" sz="3000" dirty="0" err="1" smtClean="0"/>
              <a:t>bitter</a:t>
            </a:r>
            <a:r>
              <a:rPr lang="hu-HU" sz="3000" dirty="0" smtClean="0"/>
              <a:t> und </a:t>
            </a:r>
            <a:r>
              <a:rPr lang="hu-HU" sz="3000" dirty="0" err="1" smtClean="0"/>
              <a:t>würzig</a:t>
            </a:r>
            <a:r>
              <a:rPr lang="hu-HU" sz="3000" dirty="0" smtClean="0"/>
              <a:t>.</a:t>
            </a:r>
          </a:p>
        </p:txBody>
      </p:sp>
      <p:sp>
        <p:nvSpPr>
          <p:cNvPr id="4" name="AutoShape 4" descr="Képtalálat a következ&amp;odblac;re: „bors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873109"/>
            <a:ext cx="28479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1" r="13395"/>
          <a:stretch/>
        </p:blipFill>
        <p:spPr bwMode="auto">
          <a:xfrm>
            <a:off x="7364139" y="548680"/>
            <a:ext cx="159262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32"/>
          <a:stretch/>
        </p:blipFill>
        <p:spPr bwMode="auto">
          <a:xfrm>
            <a:off x="7596335" y="4683108"/>
            <a:ext cx="1475811" cy="196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109" y="4683107"/>
            <a:ext cx="2950018" cy="196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14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Schokolade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aller</a:t>
            </a:r>
            <a:r>
              <a:rPr lang="hu-HU" dirty="0" smtClean="0"/>
              <a:t> </a:t>
            </a:r>
            <a:r>
              <a:rPr lang="hu-HU" dirty="0" err="1" smtClean="0"/>
              <a:t>Munde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525963"/>
          </a:xfrm>
        </p:spPr>
        <p:txBody>
          <a:bodyPr/>
          <a:lstStyle/>
          <a:p>
            <a:r>
              <a:rPr lang="hu-HU" sz="3600" dirty="0" err="1"/>
              <a:t>In</a:t>
            </a:r>
            <a:r>
              <a:rPr lang="hu-HU" sz="3600" dirty="0"/>
              <a:t> </a:t>
            </a:r>
            <a:r>
              <a:rPr lang="hu-HU" sz="3600" dirty="0" err="1"/>
              <a:t>dem</a:t>
            </a:r>
            <a:r>
              <a:rPr lang="hu-HU" sz="3600" dirty="0"/>
              <a:t> </a:t>
            </a:r>
            <a:r>
              <a:rPr lang="hu-HU" sz="3600" dirty="0" err="1"/>
              <a:t>Anfängen</a:t>
            </a:r>
            <a:r>
              <a:rPr lang="hu-HU" sz="3600" dirty="0"/>
              <a:t> </a:t>
            </a:r>
            <a:r>
              <a:rPr lang="hu-HU" sz="3600" dirty="0" err="1"/>
              <a:t>wurde</a:t>
            </a:r>
            <a:r>
              <a:rPr lang="hu-HU" sz="3600" dirty="0"/>
              <a:t> </a:t>
            </a:r>
            <a:r>
              <a:rPr lang="hu-HU" sz="3600" dirty="0" err="1"/>
              <a:t>das</a:t>
            </a:r>
            <a:r>
              <a:rPr lang="hu-HU" sz="3600" dirty="0"/>
              <a:t> </a:t>
            </a:r>
            <a:r>
              <a:rPr lang="hu-HU" sz="3600" dirty="0" err="1" smtClean="0"/>
              <a:t>Schokoladen</a:t>
            </a:r>
            <a:r>
              <a:rPr lang="hu-HU" sz="3600" dirty="0" smtClean="0"/>
              <a:t> </a:t>
            </a:r>
            <a:r>
              <a:rPr lang="hu-HU" sz="3600" dirty="0" err="1" smtClean="0"/>
              <a:t>Getränk</a:t>
            </a:r>
            <a:r>
              <a:rPr lang="hu-HU" sz="3600" dirty="0" smtClean="0"/>
              <a:t> </a:t>
            </a:r>
            <a:r>
              <a:rPr lang="hu-HU" sz="3600" dirty="0" err="1" smtClean="0"/>
              <a:t>als</a:t>
            </a:r>
            <a:r>
              <a:rPr lang="hu-HU" sz="3600" dirty="0" smtClean="0"/>
              <a:t> </a:t>
            </a:r>
            <a:r>
              <a:rPr lang="hu-HU" sz="3600" dirty="0" err="1" smtClean="0"/>
              <a:t>Medizin</a:t>
            </a:r>
            <a:r>
              <a:rPr lang="hu-HU" sz="3600" dirty="0" smtClean="0"/>
              <a:t> </a:t>
            </a:r>
            <a:r>
              <a:rPr lang="hu-HU" sz="3600" dirty="0" err="1" smtClean="0"/>
              <a:t>eingesetzt</a:t>
            </a:r>
            <a:r>
              <a:rPr lang="hu-HU" sz="3600" dirty="0" smtClean="0"/>
              <a:t> (</a:t>
            </a:r>
            <a:r>
              <a:rPr lang="hu-HU" sz="3600" dirty="0" err="1" smtClean="0"/>
              <a:t>zur</a:t>
            </a:r>
            <a:r>
              <a:rPr lang="hu-HU" sz="3600" dirty="0" smtClean="0"/>
              <a:t> </a:t>
            </a:r>
            <a:r>
              <a:rPr lang="hu-HU" sz="3600" dirty="0" err="1"/>
              <a:t>S</a:t>
            </a:r>
            <a:r>
              <a:rPr lang="hu-HU" sz="3600" dirty="0" err="1" smtClean="0"/>
              <a:t>enkung</a:t>
            </a:r>
            <a:r>
              <a:rPr lang="hu-HU" sz="3600" dirty="0" smtClean="0"/>
              <a:t> des </a:t>
            </a:r>
            <a:r>
              <a:rPr lang="hu-HU" sz="3600" dirty="0" err="1" smtClean="0"/>
              <a:t>Fiebers</a:t>
            </a:r>
            <a:r>
              <a:rPr lang="hu-HU" sz="3600" dirty="0" smtClean="0"/>
              <a:t> und </a:t>
            </a:r>
            <a:r>
              <a:rPr lang="hu-HU" sz="3600" dirty="0" err="1" smtClean="0"/>
              <a:t>gegen</a:t>
            </a:r>
            <a:r>
              <a:rPr lang="hu-HU" sz="3600" dirty="0" smtClean="0"/>
              <a:t> </a:t>
            </a:r>
            <a:r>
              <a:rPr lang="hu-HU" sz="3600" dirty="0" err="1" smtClean="0"/>
              <a:t>Schmerzen</a:t>
            </a:r>
            <a:r>
              <a:rPr lang="hu-HU" sz="3600" dirty="0" smtClean="0"/>
              <a:t>)</a:t>
            </a:r>
            <a:endParaRPr lang="hu-HU" sz="3600" dirty="0"/>
          </a:p>
          <a:p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1700808"/>
            <a:ext cx="3067745" cy="4602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516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Schokolade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aller</a:t>
            </a:r>
            <a:r>
              <a:rPr lang="hu-HU" dirty="0"/>
              <a:t> </a:t>
            </a:r>
            <a:r>
              <a:rPr lang="hu-HU" dirty="0" err="1"/>
              <a:t>Munde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84784"/>
            <a:ext cx="8540080" cy="511256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hu-HU" sz="3000" dirty="0" smtClean="0"/>
              <a:t>Den </a:t>
            </a:r>
            <a:r>
              <a:rPr lang="hu-HU" sz="3000" dirty="0" err="1" smtClean="0"/>
              <a:t>Übergang</a:t>
            </a:r>
            <a:r>
              <a:rPr lang="hu-HU" sz="3000" dirty="0" smtClean="0"/>
              <a:t> </a:t>
            </a:r>
            <a:r>
              <a:rPr lang="hu-HU" sz="3000" dirty="0" err="1" smtClean="0"/>
              <a:t>vom</a:t>
            </a:r>
            <a:r>
              <a:rPr lang="hu-HU" sz="3000" dirty="0" smtClean="0"/>
              <a:t> </a:t>
            </a:r>
            <a:r>
              <a:rPr lang="hu-HU" sz="3000" dirty="0" err="1" smtClean="0"/>
              <a:t>Getränk</a:t>
            </a:r>
            <a:r>
              <a:rPr lang="hu-HU" sz="3000" dirty="0" smtClean="0"/>
              <a:t> </a:t>
            </a:r>
            <a:r>
              <a:rPr lang="hu-HU" sz="3000" dirty="0" err="1" smtClean="0"/>
              <a:t>zur</a:t>
            </a:r>
            <a:r>
              <a:rPr lang="hu-HU" sz="3000" dirty="0" smtClean="0"/>
              <a:t> </a:t>
            </a:r>
            <a:r>
              <a:rPr lang="hu-HU" sz="3000" dirty="0" err="1" smtClean="0"/>
              <a:t>festen</a:t>
            </a:r>
            <a:r>
              <a:rPr lang="hu-HU" sz="3000" dirty="0" smtClean="0"/>
              <a:t> </a:t>
            </a:r>
            <a:r>
              <a:rPr lang="hu-HU" sz="3000" dirty="0" err="1" smtClean="0"/>
              <a:t>Schokolade</a:t>
            </a:r>
            <a:r>
              <a:rPr lang="hu-HU" sz="3000" dirty="0" smtClean="0"/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u-HU" sz="3000" dirty="0" err="1" smtClean="0"/>
              <a:t>begründete</a:t>
            </a:r>
            <a:r>
              <a:rPr lang="hu-HU" sz="3000" dirty="0" smtClean="0"/>
              <a:t> der </a:t>
            </a:r>
            <a:r>
              <a:rPr lang="hu-HU" sz="3000" dirty="0" err="1" smtClean="0"/>
              <a:t>Holländer</a:t>
            </a:r>
            <a:r>
              <a:rPr lang="hu-HU" sz="3000" dirty="0" smtClean="0"/>
              <a:t> van </a:t>
            </a:r>
            <a:r>
              <a:rPr lang="hu-HU" sz="3000" dirty="0" err="1" smtClean="0"/>
              <a:t>Houten</a:t>
            </a:r>
            <a:r>
              <a:rPr lang="hu-HU" sz="3000" dirty="0" smtClean="0"/>
              <a:t> </a:t>
            </a:r>
          </a:p>
          <a:p>
            <a:pPr marL="0" indent="0">
              <a:lnSpc>
                <a:spcPct val="120000"/>
              </a:lnSpc>
              <a:spcAft>
                <a:spcPts val="1800"/>
              </a:spcAft>
              <a:buNone/>
            </a:pPr>
            <a:r>
              <a:rPr lang="hu-HU" sz="3000" dirty="0" err="1" smtClean="0"/>
              <a:t>im</a:t>
            </a:r>
            <a:r>
              <a:rPr lang="hu-HU" sz="3000" dirty="0" smtClean="0"/>
              <a:t> 19. </a:t>
            </a:r>
            <a:r>
              <a:rPr lang="hu-HU" sz="3000" dirty="0" err="1" smtClean="0"/>
              <a:t>Jahrhundert</a:t>
            </a:r>
            <a:r>
              <a:rPr lang="hu-HU" sz="3000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hu-HU" sz="3000" dirty="0" smtClean="0"/>
              <a:t>Die </a:t>
            </a:r>
            <a:r>
              <a:rPr lang="hu-HU" sz="3000" dirty="0" err="1" smtClean="0"/>
              <a:t>Schokolade</a:t>
            </a:r>
            <a:r>
              <a:rPr lang="hu-HU" sz="3000" dirty="0" smtClean="0"/>
              <a:t> </a:t>
            </a:r>
            <a:r>
              <a:rPr lang="hu-HU" sz="3000" dirty="0" err="1" smtClean="0"/>
              <a:t>war</a:t>
            </a:r>
            <a:r>
              <a:rPr lang="hu-HU" sz="3000" dirty="0" smtClean="0"/>
              <a:t> </a:t>
            </a:r>
          </a:p>
          <a:p>
            <a:pPr marL="0" indent="0">
              <a:lnSpc>
                <a:spcPct val="120000"/>
              </a:lnSpc>
              <a:spcAft>
                <a:spcPts val="1800"/>
              </a:spcAft>
              <a:buNone/>
            </a:pPr>
            <a:r>
              <a:rPr lang="hu-HU" sz="3000" dirty="0" err="1" smtClean="0"/>
              <a:t>lange</a:t>
            </a:r>
            <a:r>
              <a:rPr lang="hu-HU" sz="3000" dirty="0" smtClean="0"/>
              <a:t> Zeit </a:t>
            </a:r>
            <a:r>
              <a:rPr lang="hu-HU" sz="3000" dirty="0" err="1" smtClean="0"/>
              <a:t>ein</a:t>
            </a:r>
            <a:r>
              <a:rPr lang="hu-HU" sz="3000" dirty="0" smtClean="0"/>
              <a:t> </a:t>
            </a:r>
            <a:r>
              <a:rPr lang="hu-HU" sz="3000" dirty="0" err="1" smtClean="0"/>
              <a:t>Luxusprodukt</a:t>
            </a:r>
            <a:r>
              <a:rPr lang="hu-HU" sz="3000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hu-HU" sz="3000" dirty="0" smtClean="0"/>
              <a:t>Den </a:t>
            </a:r>
            <a:r>
              <a:rPr lang="hu-HU" sz="3000" dirty="0" err="1" smtClean="0"/>
              <a:t>Ruf</a:t>
            </a:r>
            <a:r>
              <a:rPr lang="hu-HU" sz="3000" dirty="0" smtClean="0"/>
              <a:t> </a:t>
            </a:r>
            <a:r>
              <a:rPr lang="hu-HU" sz="3000" dirty="0" err="1" smtClean="0"/>
              <a:t>verlor</a:t>
            </a:r>
            <a:r>
              <a:rPr lang="hu-HU" sz="3000" dirty="0" smtClean="0"/>
              <a:t> </a:t>
            </a:r>
            <a:r>
              <a:rPr lang="hu-HU" sz="3000" dirty="0" err="1" smtClean="0"/>
              <a:t>er</a:t>
            </a:r>
            <a:r>
              <a:rPr lang="hu-HU" sz="3000" dirty="0" smtClean="0"/>
              <a:t> </a:t>
            </a:r>
            <a:r>
              <a:rPr lang="hu-HU" sz="3000" dirty="0" err="1" smtClean="0"/>
              <a:t>nach</a:t>
            </a:r>
            <a:endParaRPr lang="hu-HU" sz="30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hu-HU" sz="3000" dirty="0" smtClean="0"/>
              <a:t> </a:t>
            </a:r>
            <a:r>
              <a:rPr lang="hu-HU" sz="3000" dirty="0" err="1" smtClean="0"/>
              <a:t>Ende</a:t>
            </a:r>
            <a:r>
              <a:rPr lang="hu-HU" sz="3000" dirty="0" smtClean="0"/>
              <a:t> des </a:t>
            </a:r>
            <a:r>
              <a:rPr lang="hu-HU" sz="3000" dirty="0" err="1" smtClean="0"/>
              <a:t>Zweiten</a:t>
            </a:r>
            <a:r>
              <a:rPr lang="hu-HU" sz="3000" dirty="0" smtClean="0"/>
              <a:t> </a:t>
            </a:r>
            <a:r>
              <a:rPr lang="hu-HU" sz="3000" dirty="0" err="1" smtClean="0"/>
              <a:t>Weltkrieges</a:t>
            </a:r>
            <a:endParaRPr lang="hu-HU" sz="3000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08920"/>
            <a:ext cx="3993232" cy="319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980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Wie</a:t>
            </a:r>
            <a:r>
              <a:rPr lang="hu-HU" dirty="0" smtClean="0"/>
              <a:t> </a:t>
            </a:r>
            <a:r>
              <a:rPr lang="hu-HU" dirty="0" err="1" smtClean="0"/>
              <a:t>bekommen</a:t>
            </a:r>
            <a:r>
              <a:rPr lang="hu-HU" dirty="0" smtClean="0"/>
              <a:t> </a:t>
            </a:r>
            <a:r>
              <a:rPr lang="hu-HU" dirty="0" err="1" smtClean="0"/>
              <a:t>wir</a:t>
            </a:r>
            <a:r>
              <a:rPr lang="hu-HU" dirty="0" smtClean="0"/>
              <a:t> </a:t>
            </a:r>
            <a:r>
              <a:rPr lang="hu-HU" dirty="0" err="1"/>
              <a:t>S</a:t>
            </a:r>
            <a:r>
              <a:rPr lang="hu-HU" dirty="0" err="1" smtClean="0"/>
              <a:t>chokolade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3620794" cy="5141168"/>
          </a:xfrm>
        </p:spPr>
        <p:txBody>
          <a:bodyPr>
            <a:normAutofit fontScale="92500"/>
          </a:bodyPr>
          <a:lstStyle/>
          <a:p>
            <a:pPr>
              <a:spcAft>
                <a:spcPts val="1200"/>
              </a:spcAft>
            </a:pPr>
            <a:r>
              <a:rPr lang="hu-HU" sz="3600" dirty="0" err="1" smtClean="0"/>
              <a:t>Nach</a:t>
            </a:r>
            <a:r>
              <a:rPr lang="hu-HU" sz="3600" dirty="0" smtClean="0"/>
              <a:t> der </a:t>
            </a:r>
            <a:r>
              <a:rPr lang="hu-HU" sz="3600" dirty="0" err="1" smtClean="0"/>
              <a:t>Ernte</a:t>
            </a:r>
            <a:r>
              <a:rPr lang="hu-HU" sz="3600" dirty="0" smtClean="0"/>
              <a:t> die </a:t>
            </a:r>
            <a:r>
              <a:rPr lang="hu-HU" sz="3600" dirty="0" err="1" smtClean="0"/>
              <a:t>Bohnen</a:t>
            </a:r>
            <a:r>
              <a:rPr lang="hu-HU" sz="3600" dirty="0" smtClean="0"/>
              <a:t>, </a:t>
            </a:r>
            <a:r>
              <a:rPr lang="hu-HU" sz="3600" dirty="0" err="1" smtClean="0"/>
              <a:t>muß</a:t>
            </a:r>
            <a:r>
              <a:rPr lang="hu-HU" sz="3600" dirty="0" smtClean="0"/>
              <a:t> Man </a:t>
            </a:r>
            <a:r>
              <a:rPr lang="hu-HU" sz="3600" dirty="0" err="1" smtClean="0"/>
              <a:t>sie</a:t>
            </a:r>
            <a:r>
              <a:rPr lang="hu-HU" sz="3600" dirty="0" smtClean="0"/>
              <a:t> </a:t>
            </a:r>
            <a:r>
              <a:rPr lang="hu-HU" sz="3600" dirty="0" err="1" smtClean="0"/>
              <a:t>rösten</a:t>
            </a:r>
            <a:r>
              <a:rPr lang="hu-HU" sz="3600" dirty="0" smtClean="0"/>
              <a:t>.</a:t>
            </a:r>
          </a:p>
          <a:p>
            <a:r>
              <a:rPr lang="hu-HU" sz="3600" dirty="0" err="1" smtClean="0"/>
              <a:t>Bei</a:t>
            </a:r>
            <a:r>
              <a:rPr lang="hu-HU" sz="3600" dirty="0" smtClean="0"/>
              <a:t> </a:t>
            </a:r>
            <a:r>
              <a:rPr lang="hu-HU" sz="3600" dirty="0" err="1" smtClean="0"/>
              <a:t>genau</a:t>
            </a:r>
            <a:r>
              <a:rPr lang="hu-HU" sz="3600" dirty="0" smtClean="0"/>
              <a:t> </a:t>
            </a:r>
            <a:r>
              <a:rPr lang="hu-HU" sz="3600" dirty="0" err="1" smtClean="0"/>
              <a:t>eingehaltener</a:t>
            </a:r>
            <a:r>
              <a:rPr lang="hu-HU" sz="3600" dirty="0" smtClean="0"/>
              <a:t> </a:t>
            </a:r>
            <a:r>
              <a:rPr lang="hu-HU" sz="3600" dirty="0" err="1" smtClean="0"/>
              <a:t>Temperatur</a:t>
            </a:r>
            <a:r>
              <a:rPr lang="hu-HU" sz="3600" dirty="0" smtClean="0"/>
              <a:t> </a:t>
            </a:r>
            <a:r>
              <a:rPr lang="hu-HU" sz="3600" dirty="0" err="1" smtClean="0"/>
              <a:t>entfaltet</a:t>
            </a:r>
            <a:r>
              <a:rPr lang="hu-HU" sz="3600" dirty="0" smtClean="0"/>
              <a:t> </a:t>
            </a:r>
            <a:r>
              <a:rPr lang="hu-HU" sz="3600" dirty="0" err="1" smtClean="0"/>
              <a:t>sich</a:t>
            </a:r>
            <a:r>
              <a:rPr lang="hu-HU" sz="3600" dirty="0" smtClean="0"/>
              <a:t> </a:t>
            </a:r>
            <a:r>
              <a:rPr lang="hu-HU" sz="3600" dirty="0" err="1" smtClean="0"/>
              <a:t>in</a:t>
            </a:r>
            <a:r>
              <a:rPr lang="hu-HU" sz="3600" dirty="0" smtClean="0"/>
              <a:t> der </a:t>
            </a:r>
            <a:r>
              <a:rPr lang="hu-HU" sz="3600" dirty="0" err="1" smtClean="0"/>
              <a:t>Bohnen</a:t>
            </a:r>
            <a:r>
              <a:rPr lang="hu-HU" sz="3600" dirty="0" smtClean="0"/>
              <a:t> </a:t>
            </a:r>
            <a:r>
              <a:rPr lang="hu-HU" sz="3600" dirty="0" err="1" smtClean="0"/>
              <a:t>der</a:t>
            </a:r>
            <a:r>
              <a:rPr lang="hu-HU" sz="3600" dirty="0" smtClean="0"/>
              <a:t> </a:t>
            </a:r>
            <a:r>
              <a:rPr lang="hu-HU" sz="3600" dirty="0" err="1" smtClean="0"/>
              <a:t>Kakaogeschmack</a:t>
            </a:r>
            <a:r>
              <a:rPr lang="hu-HU" sz="3600" dirty="0" smtClean="0"/>
              <a:t>.</a:t>
            </a:r>
          </a:p>
          <a:p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9" t="45509" r="39629" b="11801"/>
          <a:stretch/>
        </p:blipFill>
        <p:spPr bwMode="auto">
          <a:xfrm>
            <a:off x="4222304" y="1226983"/>
            <a:ext cx="4464496" cy="5514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275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Wie</a:t>
            </a:r>
            <a:r>
              <a:rPr lang="hu-HU" dirty="0"/>
              <a:t> </a:t>
            </a:r>
            <a:r>
              <a:rPr lang="hu-HU" dirty="0" err="1"/>
              <a:t>bekommen</a:t>
            </a:r>
            <a:r>
              <a:rPr lang="hu-HU" dirty="0"/>
              <a:t> </a:t>
            </a:r>
            <a:r>
              <a:rPr lang="hu-HU" dirty="0" err="1"/>
              <a:t>wir</a:t>
            </a:r>
            <a:r>
              <a:rPr lang="hu-HU" dirty="0"/>
              <a:t> </a:t>
            </a:r>
            <a:r>
              <a:rPr lang="hu-HU" dirty="0" err="1"/>
              <a:t>Schokolade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4830981" cy="4525963"/>
          </a:xfrm>
        </p:spPr>
        <p:txBody>
          <a:bodyPr/>
          <a:lstStyle/>
          <a:p>
            <a:r>
              <a:rPr lang="hu-HU" dirty="0" err="1" smtClean="0"/>
              <a:t>Nacher</a:t>
            </a:r>
            <a:r>
              <a:rPr lang="hu-HU" dirty="0" smtClean="0"/>
              <a:t> </a:t>
            </a:r>
            <a:r>
              <a:rPr lang="hu-HU" dirty="0" err="1" smtClean="0"/>
              <a:t>werden</a:t>
            </a:r>
            <a:r>
              <a:rPr lang="hu-HU" dirty="0" smtClean="0"/>
              <a:t> die </a:t>
            </a:r>
            <a:r>
              <a:rPr lang="hu-HU" dirty="0" err="1" smtClean="0"/>
              <a:t>Kerne</a:t>
            </a:r>
            <a:r>
              <a:rPr lang="hu-HU" dirty="0" smtClean="0"/>
              <a:t> von </a:t>
            </a:r>
            <a:r>
              <a:rPr lang="hu-HU" dirty="0" err="1" smtClean="0"/>
              <a:t>Schalenteilen</a:t>
            </a:r>
            <a:r>
              <a:rPr lang="hu-HU" dirty="0" smtClean="0"/>
              <a:t> </a:t>
            </a:r>
            <a:r>
              <a:rPr lang="hu-HU" dirty="0" err="1" smtClean="0"/>
              <a:t>getrennt</a:t>
            </a:r>
            <a:r>
              <a:rPr lang="hu-HU" dirty="0" smtClean="0"/>
              <a:t> und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Mühlen</a:t>
            </a:r>
            <a:r>
              <a:rPr lang="hu-HU" dirty="0" smtClean="0"/>
              <a:t> </a:t>
            </a:r>
            <a:r>
              <a:rPr lang="hu-HU" dirty="0" err="1" smtClean="0"/>
              <a:t>und</a:t>
            </a:r>
            <a:r>
              <a:rPr lang="hu-HU" dirty="0" smtClean="0"/>
              <a:t> </a:t>
            </a:r>
            <a:r>
              <a:rPr lang="hu-HU" dirty="0" err="1" smtClean="0"/>
              <a:t>Walzwerken</a:t>
            </a:r>
            <a:r>
              <a:rPr lang="hu-HU" dirty="0" smtClean="0"/>
              <a:t> </a:t>
            </a:r>
            <a:r>
              <a:rPr lang="hu-HU" dirty="0" err="1" smtClean="0"/>
              <a:t>zermalen</a:t>
            </a:r>
            <a:r>
              <a:rPr lang="hu-HU" dirty="0" smtClean="0"/>
              <a:t>.</a:t>
            </a:r>
          </a:p>
          <a:p>
            <a:r>
              <a:rPr lang="hu-HU" dirty="0" err="1" smtClean="0"/>
              <a:t>Beim</a:t>
            </a:r>
            <a:r>
              <a:rPr lang="hu-HU" dirty="0" smtClean="0"/>
              <a:t> </a:t>
            </a:r>
            <a:r>
              <a:rPr lang="hu-HU" dirty="0" err="1" smtClean="0"/>
              <a:t>Mahlen</a:t>
            </a:r>
            <a:r>
              <a:rPr lang="hu-HU" dirty="0" smtClean="0"/>
              <a:t> </a:t>
            </a:r>
            <a:r>
              <a:rPr lang="hu-HU" dirty="0" err="1" smtClean="0"/>
              <a:t>erhöht</a:t>
            </a:r>
            <a:r>
              <a:rPr lang="hu-HU" dirty="0" smtClean="0"/>
              <a:t> </a:t>
            </a:r>
            <a:r>
              <a:rPr lang="hu-HU" dirty="0" err="1" smtClean="0"/>
              <a:t>sich</a:t>
            </a:r>
            <a:r>
              <a:rPr lang="hu-HU" dirty="0" smtClean="0"/>
              <a:t> die </a:t>
            </a:r>
            <a:r>
              <a:rPr lang="hu-HU" dirty="0" err="1" smtClean="0"/>
              <a:t>Temperatur</a:t>
            </a:r>
            <a:r>
              <a:rPr lang="hu-HU" dirty="0"/>
              <a:t> </a:t>
            </a:r>
            <a:r>
              <a:rPr lang="hu-HU" dirty="0" smtClean="0"/>
              <a:t>und </a:t>
            </a:r>
            <a:r>
              <a:rPr lang="hu-HU" dirty="0" err="1" smtClean="0"/>
              <a:t>schmilzt</a:t>
            </a:r>
            <a:r>
              <a:rPr lang="hu-HU" dirty="0" smtClean="0"/>
              <a:t> die </a:t>
            </a:r>
            <a:r>
              <a:rPr lang="hu-HU" dirty="0" err="1" smtClean="0"/>
              <a:t>Kakaobutter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181" y="1484784"/>
            <a:ext cx="3637091" cy="5037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576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944" cy="1498178"/>
          </a:xfrm>
        </p:spPr>
        <p:txBody>
          <a:bodyPr>
            <a:normAutofit/>
          </a:bodyPr>
          <a:lstStyle/>
          <a:p>
            <a:r>
              <a:rPr lang="hu-HU" dirty="0" err="1"/>
              <a:t>Wie</a:t>
            </a:r>
            <a:r>
              <a:rPr lang="hu-HU" dirty="0"/>
              <a:t> </a:t>
            </a:r>
            <a:r>
              <a:rPr lang="hu-HU" dirty="0" err="1"/>
              <a:t>bekommen</a:t>
            </a:r>
            <a:r>
              <a:rPr lang="hu-HU" dirty="0"/>
              <a:t> </a:t>
            </a:r>
            <a:r>
              <a:rPr lang="hu-HU" dirty="0" err="1"/>
              <a:t>wir</a:t>
            </a:r>
            <a:r>
              <a:rPr lang="hu-HU" dirty="0"/>
              <a:t> </a:t>
            </a:r>
            <a:r>
              <a:rPr lang="hu-HU" dirty="0" err="1"/>
              <a:t>Schokolade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44824"/>
            <a:ext cx="3898776" cy="428133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hu-HU" dirty="0" smtClean="0"/>
              <a:t>Von </a:t>
            </a:r>
            <a:r>
              <a:rPr lang="hu-HU" dirty="0" err="1" smtClean="0"/>
              <a:t>hier</a:t>
            </a:r>
            <a:r>
              <a:rPr lang="hu-HU" dirty="0" smtClean="0"/>
              <a:t> </a:t>
            </a:r>
            <a:r>
              <a:rPr lang="hu-HU" dirty="0" err="1" smtClean="0"/>
              <a:t>führen</a:t>
            </a:r>
            <a:r>
              <a:rPr lang="hu-HU" dirty="0" smtClean="0"/>
              <a:t> </a:t>
            </a:r>
            <a:r>
              <a:rPr lang="hu-HU" dirty="0" err="1" smtClean="0"/>
              <a:t>zwei</a:t>
            </a:r>
            <a:r>
              <a:rPr lang="hu-HU" dirty="0" smtClean="0"/>
              <a:t> </a:t>
            </a:r>
            <a:r>
              <a:rPr lang="hu-HU" dirty="0" err="1" smtClean="0"/>
              <a:t>verschiedene</a:t>
            </a:r>
            <a:r>
              <a:rPr lang="hu-HU" dirty="0" smtClean="0"/>
              <a:t> </a:t>
            </a:r>
            <a:r>
              <a:rPr lang="hu-HU" dirty="0" err="1" smtClean="0"/>
              <a:t>Verarbeitungswege</a:t>
            </a:r>
            <a:r>
              <a:rPr lang="hu-HU" dirty="0" smtClean="0"/>
              <a:t> </a:t>
            </a:r>
            <a:r>
              <a:rPr lang="hu-HU" dirty="0" err="1" smtClean="0"/>
              <a:t>weiter</a:t>
            </a:r>
            <a:r>
              <a:rPr lang="hu-HU" dirty="0" smtClean="0"/>
              <a:t>: </a:t>
            </a:r>
            <a:r>
              <a:rPr lang="hu-HU" dirty="0" err="1" smtClean="0"/>
              <a:t>zu</a:t>
            </a:r>
            <a:r>
              <a:rPr lang="hu-HU" dirty="0" smtClean="0"/>
              <a:t> </a:t>
            </a:r>
            <a:r>
              <a:rPr lang="hu-HU" dirty="0" err="1" smtClean="0"/>
              <a:t>Kakaopulver</a:t>
            </a:r>
            <a:r>
              <a:rPr lang="hu-HU" dirty="0" smtClean="0"/>
              <a:t> und </a:t>
            </a:r>
            <a:r>
              <a:rPr lang="hu-HU" dirty="0" err="1" smtClean="0"/>
              <a:t>Kakaobutter</a:t>
            </a:r>
            <a:r>
              <a:rPr lang="hu-HU" dirty="0" smtClean="0"/>
              <a:t> </a:t>
            </a:r>
            <a:r>
              <a:rPr lang="hu-HU" dirty="0" err="1" smtClean="0"/>
              <a:t>oder</a:t>
            </a:r>
            <a:r>
              <a:rPr lang="hu-HU" dirty="0" smtClean="0"/>
              <a:t> </a:t>
            </a:r>
            <a:r>
              <a:rPr lang="hu-HU" dirty="0" err="1" smtClean="0"/>
              <a:t>Schokolade</a:t>
            </a:r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301" y="476672"/>
            <a:ext cx="3260965" cy="2747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73" y="3429000"/>
            <a:ext cx="4379293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58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5688632" cy="1143000"/>
          </a:xfrm>
        </p:spPr>
        <p:txBody>
          <a:bodyPr>
            <a:normAutofit/>
          </a:bodyPr>
          <a:lstStyle/>
          <a:p>
            <a:r>
              <a:rPr lang="hu-HU" dirty="0"/>
              <a:t>Der </a:t>
            </a:r>
            <a:r>
              <a:rPr lang="hu-HU" dirty="0" err="1"/>
              <a:t>Weg</a:t>
            </a:r>
            <a:r>
              <a:rPr lang="hu-HU" dirty="0"/>
              <a:t> </a:t>
            </a:r>
            <a:r>
              <a:rPr lang="hu-HU" dirty="0" err="1"/>
              <a:t>zur</a:t>
            </a:r>
            <a:r>
              <a:rPr lang="hu-HU" dirty="0"/>
              <a:t> </a:t>
            </a:r>
            <a:r>
              <a:rPr lang="hu-HU" dirty="0" err="1"/>
              <a:t>Schokolade</a:t>
            </a:r>
            <a:r>
              <a:rPr lang="hu-HU" dirty="0"/>
              <a:t>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574499"/>
            <a:ext cx="4114800" cy="4525963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hu-HU" dirty="0" err="1" smtClean="0"/>
              <a:t>Kakaomasse</a:t>
            </a:r>
            <a:r>
              <a:rPr lang="hu-HU" dirty="0" smtClean="0"/>
              <a:t> </a:t>
            </a:r>
            <a:r>
              <a:rPr lang="hu-HU" dirty="0" err="1" smtClean="0"/>
              <a:t>werden</a:t>
            </a:r>
            <a:r>
              <a:rPr lang="hu-HU" dirty="0" smtClean="0"/>
              <a:t> </a:t>
            </a:r>
            <a:r>
              <a:rPr lang="hu-HU" dirty="0" err="1" smtClean="0"/>
              <a:t>unter</a:t>
            </a:r>
            <a:r>
              <a:rPr lang="hu-HU" dirty="0" smtClean="0"/>
              <a:t> </a:t>
            </a:r>
            <a:r>
              <a:rPr lang="hu-HU" dirty="0" err="1" smtClean="0"/>
              <a:t>Zugabe</a:t>
            </a:r>
            <a:r>
              <a:rPr lang="hu-HU" dirty="0" smtClean="0"/>
              <a:t> von </a:t>
            </a:r>
            <a:r>
              <a:rPr lang="hu-HU" dirty="0" err="1" smtClean="0"/>
              <a:t>Milch</a:t>
            </a:r>
            <a:r>
              <a:rPr lang="hu-HU" dirty="0" smtClean="0"/>
              <a:t>, </a:t>
            </a:r>
            <a:r>
              <a:rPr lang="hu-HU" dirty="0" err="1" smtClean="0"/>
              <a:t>Zucker</a:t>
            </a:r>
            <a:r>
              <a:rPr lang="hu-HU" dirty="0" smtClean="0"/>
              <a:t>, </a:t>
            </a:r>
            <a:r>
              <a:rPr lang="hu-HU" dirty="0" err="1" smtClean="0"/>
              <a:t>zusäztlicher</a:t>
            </a:r>
            <a:r>
              <a:rPr lang="hu-HU" dirty="0" smtClean="0"/>
              <a:t> </a:t>
            </a:r>
            <a:r>
              <a:rPr lang="hu-HU" dirty="0" err="1" smtClean="0"/>
              <a:t>Kakaobutter</a:t>
            </a:r>
            <a:r>
              <a:rPr lang="hu-HU" dirty="0" smtClean="0"/>
              <a:t> </a:t>
            </a:r>
            <a:r>
              <a:rPr lang="hu-HU" dirty="0" err="1" smtClean="0"/>
              <a:t>oder</a:t>
            </a:r>
            <a:r>
              <a:rPr lang="hu-HU" dirty="0" smtClean="0"/>
              <a:t> </a:t>
            </a:r>
            <a:r>
              <a:rPr lang="hu-HU" dirty="0" err="1" smtClean="0"/>
              <a:t>Sahne</a:t>
            </a:r>
            <a:r>
              <a:rPr lang="hu-HU" dirty="0" smtClean="0"/>
              <a:t> </a:t>
            </a:r>
            <a:r>
              <a:rPr lang="hu-HU" dirty="0" err="1" smtClean="0"/>
              <a:t>vermischt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4" name="Tartalom hely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1002808"/>
            <a:ext cx="2952328" cy="566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06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Der </a:t>
            </a:r>
            <a:r>
              <a:rPr lang="hu-HU" dirty="0" err="1" smtClean="0"/>
              <a:t>Kakaomarkt</a:t>
            </a:r>
            <a:r>
              <a:rPr lang="hu-HU" dirty="0" smtClean="0"/>
              <a:t> </a:t>
            </a:r>
            <a:r>
              <a:rPr lang="hu-HU" dirty="0" err="1" smtClean="0"/>
              <a:t>ist</a:t>
            </a:r>
            <a:r>
              <a:rPr lang="hu-HU" dirty="0" smtClean="0"/>
              <a:t> </a:t>
            </a:r>
            <a:r>
              <a:rPr lang="hu-HU" dirty="0" err="1" smtClean="0"/>
              <a:t>im</a:t>
            </a:r>
            <a:r>
              <a:rPr lang="hu-HU" dirty="0" smtClean="0"/>
              <a:t> </a:t>
            </a:r>
            <a:r>
              <a:rPr lang="hu-HU" dirty="0" err="1" smtClean="0"/>
              <a:t>Umbruch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3569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hu-HU" dirty="0" err="1" smtClean="0"/>
              <a:t>Wegen</a:t>
            </a:r>
            <a:r>
              <a:rPr lang="hu-HU" dirty="0" smtClean="0"/>
              <a:t> die </a:t>
            </a:r>
            <a:r>
              <a:rPr lang="hu-HU" dirty="0" err="1" smtClean="0"/>
              <a:t>Spekulation</a:t>
            </a:r>
            <a:r>
              <a:rPr lang="hu-HU" dirty="0" smtClean="0"/>
              <a:t> mit </a:t>
            </a:r>
            <a:r>
              <a:rPr lang="hu-HU" dirty="0" err="1" smtClean="0"/>
              <a:t>Agrar-Rohstoffen</a:t>
            </a:r>
            <a:r>
              <a:rPr lang="hu-HU" dirty="0" smtClean="0"/>
              <a:t> </a:t>
            </a:r>
            <a:r>
              <a:rPr lang="hu-HU" dirty="0" err="1" smtClean="0"/>
              <a:t>setz</a:t>
            </a:r>
            <a:r>
              <a:rPr lang="hu-HU" dirty="0" smtClean="0"/>
              <a:t> die </a:t>
            </a:r>
            <a:r>
              <a:rPr lang="hu-HU" dirty="0" err="1" smtClean="0"/>
              <a:t>Schoko-Branche</a:t>
            </a:r>
            <a:r>
              <a:rPr lang="hu-HU" dirty="0" smtClean="0"/>
              <a:t> </a:t>
            </a:r>
            <a:r>
              <a:rPr lang="hu-HU" dirty="0" err="1" smtClean="0"/>
              <a:t>auf</a:t>
            </a:r>
            <a:r>
              <a:rPr lang="hu-HU" dirty="0" smtClean="0"/>
              <a:t> fairen </a:t>
            </a:r>
            <a:r>
              <a:rPr lang="hu-HU" dirty="0" err="1" smtClean="0"/>
              <a:t>Handel</a:t>
            </a:r>
            <a:r>
              <a:rPr lang="hu-HU" dirty="0" smtClean="0"/>
              <a:t> und </a:t>
            </a:r>
            <a:r>
              <a:rPr lang="hu-HU" dirty="0" err="1" smtClean="0"/>
              <a:t>Öko-Labels</a:t>
            </a:r>
            <a:endParaRPr lang="hu-HU" dirty="0" smtClean="0"/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hu-HU" dirty="0" smtClean="0"/>
              <a:t>Der </a:t>
            </a:r>
            <a:r>
              <a:rPr lang="hu-HU" dirty="0" err="1" smtClean="0"/>
              <a:t>Kakaomarkt</a:t>
            </a:r>
            <a:r>
              <a:rPr lang="hu-HU" dirty="0" smtClean="0"/>
              <a:t> </a:t>
            </a:r>
            <a:r>
              <a:rPr lang="hu-HU" dirty="0" err="1" smtClean="0"/>
              <a:t>ist</a:t>
            </a:r>
            <a:r>
              <a:rPr lang="hu-HU" dirty="0" smtClean="0"/>
              <a:t> – </a:t>
            </a:r>
            <a:r>
              <a:rPr lang="hu-HU" dirty="0" err="1" smtClean="0"/>
              <a:t>ähnlich</a:t>
            </a:r>
            <a:r>
              <a:rPr lang="hu-HU" dirty="0"/>
              <a:t> </a:t>
            </a:r>
            <a:r>
              <a:rPr lang="hu-HU" dirty="0" err="1" smtClean="0"/>
              <a:t>wie</a:t>
            </a:r>
            <a:r>
              <a:rPr lang="hu-HU" dirty="0" smtClean="0"/>
              <a:t> </a:t>
            </a:r>
            <a:r>
              <a:rPr lang="hu-HU" dirty="0" err="1" smtClean="0"/>
              <a:t>bei</a:t>
            </a:r>
            <a:r>
              <a:rPr lang="hu-HU" dirty="0" smtClean="0"/>
              <a:t> </a:t>
            </a:r>
            <a:r>
              <a:rPr lang="hu-HU" dirty="0" err="1" smtClean="0"/>
              <a:t>Kaffe</a:t>
            </a:r>
            <a:r>
              <a:rPr lang="hu-HU" dirty="0" smtClean="0"/>
              <a:t>, </a:t>
            </a:r>
            <a:r>
              <a:rPr lang="hu-HU" dirty="0" err="1" smtClean="0"/>
              <a:t>Tee</a:t>
            </a:r>
            <a:r>
              <a:rPr lang="hu-HU" dirty="0"/>
              <a:t> </a:t>
            </a:r>
            <a:r>
              <a:rPr lang="hu-HU" dirty="0" smtClean="0"/>
              <a:t>und </a:t>
            </a:r>
            <a:r>
              <a:rPr lang="hu-HU" dirty="0" err="1" smtClean="0"/>
              <a:t>anderen</a:t>
            </a:r>
            <a:r>
              <a:rPr lang="hu-HU" dirty="0" smtClean="0"/>
              <a:t> </a:t>
            </a:r>
            <a:r>
              <a:rPr lang="hu-HU" dirty="0" err="1" smtClean="0"/>
              <a:t>Südfrüchten</a:t>
            </a:r>
            <a:r>
              <a:rPr lang="hu-HU" dirty="0" smtClean="0"/>
              <a:t> – von </a:t>
            </a:r>
            <a:r>
              <a:rPr lang="hu-HU" dirty="0" err="1" smtClean="0"/>
              <a:t>launischen</a:t>
            </a:r>
            <a:r>
              <a:rPr lang="hu-HU" dirty="0" smtClean="0"/>
              <a:t> </a:t>
            </a:r>
            <a:r>
              <a:rPr lang="hu-HU" dirty="0" err="1" smtClean="0"/>
              <a:t>Preisen</a:t>
            </a:r>
            <a:r>
              <a:rPr lang="hu-HU" dirty="0" smtClean="0"/>
              <a:t> </a:t>
            </a:r>
            <a:r>
              <a:rPr lang="hu-HU" dirty="0" err="1" smtClean="0"/>
              <a:t>wechselhaften</a:t>
            </a:r>
            <a:r>
              <a:rPr lang="hu-HU" dirty="0" smtClean="0"/>
              <a:t> </a:t>
            </a:r>
            <a:r>
              <a:rPr lang="hu-HU" dirty="0" err="1" smtClean="0"/>
              <a:t>Qualitäten</a:t>
            </a:r>
            <a:r>
              <a:rPr lang="hu-HU" dirty="0" smtClean="0"/>
              <a:t> und </a:t>
            </a:r>
            <a:r>
              <a:rPr lang="hu-HU" dirty="0" err="1" smtClean="0"/>
              <a:t>einer</a:t>
            </a:r>
            <a:r>
              <a:rPr lang="hu-HU" dirty="0" smtClean="0"/>
              <a:t> </a:t>
            </a:r>
            <a:r>
              <a:rPr lang="hu-HU" dirty="0" err="1" smtClean="0"/>
              <a:t>enormen</a:t>
            </a:r>
            <a:r>
              <a:rPr lang="hu-HU" dirty="0" smtClean="0"/>
              <a:t> </a:t>
            </a:r>
            <a:r>
              <a:rPr lang="hu-HU" dirty="0" err="1" smtClean="0"/>
              <a:t>Einkaufsmarkt</a:t>
            </a:r>
            <a:r>
              <a:rPr lang="hu-HU" dirty="0" smtClean="0"/>
              <a:t> des </a:t>
            </a:r>
            <a:r>
              <a:rPr lang="hu-HU" dirty="0" err="1" smtClean="0"/>
              <a:t>Nordens</a:t>
            </a:r>
            <a:r>
              <a:rPr lang="hu-HU" dirty="0" smtClean="0"/>
              <a:t> </a:t>
            </a:r>
            <a:r>
              <a:rPr lang="hu-HU" dirty="0" err="1" smtClean="0"/>
              <a:t>geprägt</a:t>
            </a:r>
            <a:endParaRPr lang="hu-HU" dirty="0" smtClean="0"/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hu-HU" dirty="0" err="1" smtClean="0"/>
              <a:t>Jetz</a:t>
            </a:r>
            <a:r>
              <a:rPr lang="hu-HU" dirty="0" smtClean="0"/>
              <a:t> </a:t>
            </a:r>
            <a:r>
              <a:rPr lang="hu-HU" dirty="0" err="1" smtClean="0"/>
              <a:t>wollen</a:t>
            </a:r>
            <a:r>
              <a:rPr lang="hu-HU" dirty="0" smtClean="0"/>
              <a:t> </a:t>
            </a:r>
            <a:r>
              <a:rPr lang="hu-HU" dirty="0" err="1" smtClean="0"/>
              <a:t>auch</a:t>
            </a:r>
            <a:r>
              <a:rPr lang="hu-HU" dirty="0" smtClean="0"/>
              <a:t> </a:t>
            </a:r>
            <a:r>
              <a:rPr lang="hu-HU" dirty="0" err="1" smtClean="0"/>
              <a:t>Europas</a:t>
            </a:r>
            <a:r>
              <a:rPr lang="hu-HU" dirty="0" smtClean="0"/>
              <a:t> </a:t>
            </a:r>
            <a:r>
              <a:rPr lang="hu-HU" dirty="0" err="1" smtClean="0"/>
              <a:t>Schokofirmen</a:t>
            </a:r>
            <a:r>
              <a:rPr lang="hu-HU" dirty="0" smtClean="0"/>
              <a:t> den Boom </a:t>
            </a:r>
            <a:r>
              <a:rPr lang="hu-HU" dirty="0" err="1" smtClean="0"/>
              <a:t>für</a:t>
            </a:r>
            <a:r>
              <a:rPr lang="hu-HU" dirty="0" smtClean="0"/>
              <a:t> fairen </a:t>
            </a:r>
            <a:r>
              <a:rPr lang="hu-HU" dirty="0" err="1" smtClean="0"/>
              <a:t>Handel</a:t>
            </a:r>
            <a:r>
              <a:rPr lang="hu-HU" dirty="0" smtClean="0"/>
              <a:t> und </a:t>
            </a:r>
            <a:r>
              <a:rPr lang="hu-HU" dirty="0" err="1" smtClean="0"/>
              <a:t>neue</a:t>
            </a:r>
            <a:r>
              <a:rPr lang="hu-HU" dirty="0" smtClean="0"/>
              <a:t> </a:t>
            </a:r>
            <a:r>
              <a:rPr lang="hu-HU" dirty="0" err="1" smtClean="0"/>
              <a:t>Öko-Standards</a:t>
            </a:r>
            <a:r>
              <a:rPr lang="hu-HU" dirty="0" smtClean="0"/>
              <a:t> </a:t>
            </a:r>
            <a:r>
              <a:rPr lang="hu-HU" dirty="0" err="1" smtClean="0"/>
              <a:t>nutzen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403633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/>
          <a:lstStyle/>
          <a:p>
            <a:r>
              <a:rPr lang="hu-HU" dirty="0" smtClean="0"/>
              <a:t>Von der </a:t>
            </a:r>
            <a:r>
              <a:rPr lang="hu-HU" dirty="0" err="1" smtClean="0"/>
              <a:t>Kakaobohne</a:t>
            </a:r>
            <a:r>
              <a:rPr lang="hu-HU" dirty="0" smtClean="0"/>
              <a:t> </a:t>
            </a:r>
            <a:r>
              <a:rPr lang="hu-HU" dirty="0" err="1" smtClean="0"/>
              <a:t>bis</a:t>
            </a:r>
            <a:r>
              <a:rPr lang="hu-HU" dirty="0" smtClean="0"/>
              <a:t> </a:t>
            </a:r>
            <a:r>
              <a:rPr lang="hu-HU" dirty="0" err="1" smtClean="0"/>
              <a:t>zum</a:t>
            </a:r>
            <a:r>
              <a:rPr lang="hu-HU" dirty="0" smtClean="0"/>
              <a:t> </a:t>
            </a:r>
            <a:r>
              <a:rPr lang="hu-HU" dirty="0" err="1" smtClean="0"/>
              <a:t>fertige</a:t>
            </a:r>
            <a:r>
              <a:rPr lang="hu-HU" dirty="0" smtClean="0"/>
              <a:t> </a:t>
            </a:r>
            <a:r>
              <a:rPr lang="hu-HU" dirty="0" err="1" smtClean="0"/>
              <a:t>Schokolade</a:t>
            </a: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567231"/>
            <a:ext cx="4105243" cy="3070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38" y="2567232"/>
            <a:ext cx="4614667" cy="3070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ím 1"/>
          <p:cNvSpPr txBox="1">
            <a:spLocks/>
          </p:cNvSpPr>
          <p:nvPr/>
        </p:nvSpPr>
        <p:spPr>
          <a:xfrm>
            <a:off x="683568" y="5805264"/>
            <a:ext cx="7772400" cy="749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dirty="0" smtClean="0"/>
              <a:t>Készítette: Somogyi Mónika</a:t>
            </a:r>
          </a:p>
          <a:p>
            <a:r>
              <a:rPr lang="hu-HU" sz="3200" dirty="0" smtClean="0"/>
              <a:t>Zelk Zoltán Általános Iskola, Nyíregyháza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31870012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78896" cy="1143000"/>
          </a:xfrm>
        </p:spPr>
        <p:txBody>
          <a:bodyPr/>
          <a:lstStyle/>
          <a:p>
            <a:r>
              <a:rPr lang="hu-HU" dirty="0" err="1" smtClean="0"/>
              <a:t>Fairer</a:t>
            </a:r>
            <a:r>
              <a:rPr lang="hu-HU" dirty="0" smtClean="0"/>
              <a:t> </a:t>
            </a:r>
            <a:r>
              <a:rPr lang="hu-HU" dirty="0" err="1" smtClean="0"/>
              <a:t>Handel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96753"/>
            <a:ext cx="4330824" cy="2803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1026" name="Picture 2" descr="http://images.vedura.fr/guide/ecolabel/utz-certified+30025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4638"/>
            <a:ext cx="3364140" cy="280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428624" y="1799600"/>
            <a:ext cx="85174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UTZ </a:t>
            </a:r>
            <a:r>
              <a:rPr lang="de-DE" sz="2800" dirty="0" smtClean="0"/>
              <a:t>ist </a:t>
            </a:r>
            <a:r>
              <a:rPr lang="de-DE" sz="2800" dirty="0"/>
              <a:t>ein Programm und </a:t>
            </a:r>
            <a:endParaRPr lang="hu-HU" sz="2800" dirty="0" smtClean="0"/>
          </a:p>
          <a:p>
            <a:r>
              <a:rPr lang="hu-HU" sz="2800" dirty="0" err="1" smtClean="0"/>
              <a:t>Gütesiegel</a:t>
            </a:r>
            <a:r>
              <a:rPr lang="de-DE" sz="2800" dirty="0" smtClean="0"/>
              <a:t> </a:t>
            </a:r>
            <a:r>
              <a:rPr lang="de-DE" sz="2800" dirty="0"/>
              <a:t>für nachhaltigen </a:t>
            </a:r>
            <a:endParaRPr lang="hu-HU" sz="2800" dirty="0" smtClean="0"/>
          </a:p>
          <a:p>
            <a:r>
              <a:rPr lang="de-DE" sz="2800" dirty="0" smtClean="0"/>
              <a:t>Anbau </a:t>
            </a:r>
            <a:r>
              <a:rPr lang="de-DE" sz="2800" dirty="0"/>
              <a:t>von Agrarprodukten</a:t>
            </a:r>
            <a:r>
              <a:rPr lang="de-DE" sz="2800" dirty="0" smtClean="0"/>
              <a:t>.</a:t>
            </a:r>
            <a:r>
              <a:rPr lang="hu-HU" sz="2800" dirty="0" smtClean="0"/>
              <a:t> </a:t>
            </a:r>
          </a:p>
          <a:p>
            <a:r>
              <a:rPr lang="de-DE" sz="2800" dirty="0" smtClean="0"/>
              <a:t>Das Programm </a:t>
            </a:r>
            <a:r>
              <a:rPr lang="de-DE" sz="2800" dirty="0"/>
              <a:t>unterhält nach eigenen Angaben das größte </a:t>
            </a:r>
            <a:r>
              <a:rPr lang="de-DE" sz="2800" dirty="0" err="1"/>
              <a:t>Labelprogramm</a:t>
            </a:r>
            <a:r>
              <a:rPr lang="de-DE" sz="2800" dirty="0"/>
              <a:t> für </a:t>
            </a:r>
            <a:r>
              <a:rPr lang="de-DE" sz="2800" dirty="0" smtClean="0"/>
              <a:t>Kaff</a:t>
            </a:r>
            <a:r>
              <a:rPr lang="hu-HU" sz="2800" dirty="0" err="1" smtClean="0"/>
              <a:t>ee</a:t>
            </a:r>
            <a:r>
              <a:rPr lang="hu-HU" sz="2800" dirty="0" smtClean="0"/>
              <a:t>, </a:t>
            </a:r>
            <a:r>
              <a:rPr lang="de-DE" sz="2800" dirty="0" smtClean="0"/>
              <a:t>Tee</a:t>
            </a:r>
            <a:r>
              <a:rPr lang="de-DE" sz="2800" dirty="0"/>
              <a:t>, </a:t>
            </a:r>
            <a:r>
              <a:rPr lang="de-DE" sz="2800" dirty="0" err="1"/>
              <a:t>Rooibos</a:t>
            </a:r>
            <a:r>
              <a:rPr lang="de-DE" sz="2800" dirty="0"/>
              <a:t> und Kakao. Voraussetzung für die Zertifizierung ist die Einhaltung eines Verhaltenskodex durch die Landwirte, der soziale Kriterien festlegt und Anforderungen an die Umweltverträglichkeit und effiziente Bewirtschaftung stellt.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78446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Der </a:t>
            </a:r>
            <a:r>
              <a:rPr lang="hu-HU" dirty="0" err="1" smtClean="0"/>
              <a:t>Preis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525963"/>
          </a:xfrm>
        </p:spPr>
        <p:txBody>
          <a:bodyPr/>
          <a:lstStyle/>
          <a:p>
            <a:r>
              <a:rPr lang="hu-HU" dirty="0" smtClean="0"/>
              <a:t>An der </a:t>
            </a:r>
            <a:r>
              <a:rPr lang="hu-HU" dirty="0" err="1" smtClean="0"/>
              <a:t>Preisfont</a:t>
            </a:r>
            <a:r>
              <a:rPr lang="hu-HU" dirty="0" smtClean="0"/>
              <a:t> </a:t>
            </a:r>
            <a:r>
              <a:rPr lang="hu-HU" dirty="0" err="1" smtClean="0"/>
              <a:t>herrsche</a:t>
            </a:r>
            <a:r>
              <a:rPr lang="hu-HU" dirty="0" smtClean="0"/>
              <a:t> </a:t>
            </a:r>
            <a:r>
              <a:rPr lang="hu-HU" dirty="0" err="1" smtClean="0"/>
              <a:t>der</a:t>
            </a:r>
            <a:r>
              <a:rPr lang="hu-HU" dirty="0" err="1"/>
              <a:t>z</a:t>
            </a:r>
            <a:r>
              <a:rPr lang="hu-HU" dirty="0" err="1" smtClean="0"/>
              <a:t>eit</a:t>
            </a:r>
            <a:r>
              <a:rPr lang="hu-HU" dirty="0" smtClean="0"/>
              <a:t> </a:t>
            </a:r>
            <a:r>
              <a:rPr lang="hu-HU" dirty="0" err="1" smtClean="0"/>
              <a:t>wieder</a:t>
            </a:r>
            <a:r>
              <a:rPr lang="hu-HU" dirty="0" smtClean="0"/>
              <a:t> </a:t>
            </a:r>
            <a:r>
              <a:rPr lang="hu-HU" dirty="0" err="1" smtClean="0"/>
              <a:t>Ruhe</a:t>
            </a:r>
            <a:r>
              <a:rPr lang="hu-HU" dirty="0" smtClean="0"/>
              <a:t>. </a:t>
            </a:r>
          </a:p>
          <a:p>
            <a:r>
              <a:rPr lang="hu-HU" dirty="0" smtClean="0"/>
              <a:t>Der </a:t>
            </a:r>
            <a:r>
              <a:rPr lang="hu-HU" dirty="0" err="1" smtClean="0"/>
              <a:t>Preis</a:t>
            </a:r>
            <a:r>
              <a:rPr lang="hu-HU" dirty="0" smtClean="0"/>
              <a:t> </a:t>
            </a:r>
            <a:r>
              <a:rPr lang="hu-HU" dirty="0" err="1" smtClean="0"/>
              <a:t>für</a:t>
            </a:r>
            <a:r>
              <a:rPr lang="hu-HU" dirty="0" smtClean="0"/>
              <a:t> die </a:t>
            </a:r>
            <a:br>
              <a:rPr lang="hu-HU" dirty="0" smtClean="0"/>
            </a:br>
            <a:r>
              <a:rPr lang="hu-HU" dirty="0" err="1" smtClean="0"/>
              <a:t>Tonne</a:t>
            </a:r>
            <a:r>
              <a:rPr lang="hu-HU" dirty="0" smtClean="0"/>
              <a:t> </a:t>
            </a:r>
            <a:r>
              <a:rPr lang="hu-HU" dirty="0" err="1" smtClean="0"/>
              <a:t>Rohkakao</a:t>
            </a:r>
            <a:r>
              <a:rPr lang="hu-HU" dirty="0" smtClean="0"/>
              <a:t> an der </a:t>
            </a:r>
            <a:r>
              <a:rPr lang="hu-HU" dirty="0" err="1" smtClean="0"/>
              <a:t>größen</a:t>
            </a:r>
            <a:r>
              <a:rPr lang="hu-HU" dirty="0" smtClean="0"/>
              <a:t> </a:t>
            </a:r>
            <a:r>
              <a:rPr lang="hu-HU" dirty="0" err="1" smtClean="0"/>
              <a:t>Agrarbörsen</a:t>
            </a:r>
            <a:r>
              <a:rPr lang="hu-HU" dirty="0" smtClean="0"/>
              <a:t> </a:t>
            </a:r>
            <a:r>
              <a:rPr lang="hu-HU" dirty="0" err="1" smtClean="0"/>
              <a:t>bei</a:t>
            </a:r>
            <a:r>
              <a:rPr lang="hu-HU" dirty="0" smtClean="0"/>
              <a:t> 1500 </a:t>
            </a:r>
            <a:r>
              <a:rPr lang="hu-HU" dirty="0" err="1" smtClean="0"/>
              <a:t>britischen</a:t>
            </a:r>
            <a:r>
              <a:rPr lang="hu-HU" dirty="0" smtClean="0"/>
              <a:t> </a:t>
            </a:r>
            <a:r>
              <a:rPr lang="hu-HU" dirty="0" err="1" smtClean="0"/>
              <a:t>Pfund</a:t>
            </a: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2050" name="Picture 2" descr="http://www.hamex.hu/wp-content/uploads/2012/08/tozs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88768"/>
            <a:ext cx="378042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2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Hohe</a:t>
            </a:r>
            <a:r>
              <a:rPr lang="hu-HU" dirty="0" smtClean="0"/>
              <a:t> Standard </a:t>
            </a:r>
            <a:r>
              <a:rPr lang="hu-HU" dirty="0" err="1" smtClean="0"/>
              <a:t>sind</a:t>
            </a:r>
            <a:r>
              <a:rPr lang="hu-HU" dirty="0" smtClean="0"/>
              <a:t> </a:t>
            </a:r>
            <a:r>
              <a:rPr lang="hu-HU" dirty="0" err="1" smtClean="0"/>
              <a:t>teuer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„</a:t>
            </a:r>
            <a:r>
              <a:rPr lang="hu-HU" dirty="0" err="1"/>
              <a:t>A</a:t>
            </a:r>
            <a:r>
              <a:rPr lang="hu-HU" dirty="0" err="1" smtClean="0"/>
              <a:t>ls</a:t>
            </a:r>
            <a:r>
              <a:rPr lang="hu-HU" dirty="0" smtClean="0"/>
              <a:t> </a:t>
            </a:r>
            <a:r>
              <a:rPr lang="hu-HU" dirty="0" err="1" smtClean="0"/>
              <a:t>kakaoverarbeitender</a:t>
            </a:r>
            <a:r>
              <a:rPr lang="hu-HU" dirty="0" smtClean="0"/>
              <a:t> </a:t>
            </a:r>
            <a:r>
              <a:rPr lang="hu-HU" dirty="0" err="1" smtClean="0"/>
              <a:t>Betrieb</a:t>
            </a:r>
            <a:r>
              <a:rPr lang="hu-HU" dirty="0" smtClean="0"/>
              <a:t> </a:t>
            </a:r>
            <a:r>
              <a:rPr lang="hu-HU" dirty="0" err="1" smtClean="0"/>
              <a:t>tragen</a:t>
            </a:r>
            <a:r>
              <a:rPr lang="hu-HU" dirty="0" smtClean="0"/>
              <a:t> </a:t>
            </a:r>
            <a:r>
              <a:rPr lang="hu-HU" dirty="0" err="1" smtClean="0"/>
              <a:t>wir</a:t>
            </a:r>
            <a:r>
              <a:rPr lang="hu-HU" dirty="0" smtClean="0"/>
              <a:t> </a:t>
            </a:r>
            <a:r>
              <a:rPr lang="hu-HU" dirty="0" err="1" smtClean="0"/>
              <a:t>Verantwortung</a:t>
            </a:r>
            <a:r>
              <a:rPr lang="hu-HU" dirty="0" smtClean="0"/>
              <a:t> </a:t>
            </a:r>
            <a:r>
              <a:rPr lang="hu-HU" dirty="0" err="1" smtClean="0"/>
              <a:t>für</a:t>
            </a:r>
            <a:r>
              <a:rPr lang="hu-HU" dirty="0" smtClean="0"/>
              <a:t> die </a:t>
            </a:r>
            <a:r>
              <a:rPr lang="hu-HU" dirty="0" err="1" smtClean="0"/>
              <a:t>Lebens-</a:t>
            </a:r>
            <a:r>
              <a:rPr lang="hu-HU" dirty="0" smtClean="0"/>
              <a:t> und </a:t>
            </a:r>
            <a:r>
              <a:rPr lang="hu-HU" dirty="0" err="1" smtClean="0"/>
              <a:t>Arbeitsbedingungen</a:t>
            </a:r>
            <a:r>
              <a:rPr lang="hu-HU" dirty="0" smtClean="0"/>
              <a:t> der </a:t>
            </a:r>
            <a:r>
              <a:rPr lang="hu-HU" dirty="0" err="1" smtClean="0"/>
              <a:t>Bauern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der</a:t>
            </a:r>
            <a:r>
              <a:rPr lang="hu-HU" dirty="0" smtClean="0"/>
              <a:t> </a:t>
            </a:r>
            <a:r>
              <a:rPr lang="hu-HU" dirty="0" err="1"/>
              <a:t>D</a:t>
            </a:r>
            <a:r>
              <a:rPr lang="hu-HU" dirty="0" err="1" smtClean="0"/>
              <a:t>ritten</a:t>
            </a:r>
            <a:r>
              <a:rPr lang="hu-HU" dirty="0" smtClean="0"/>
              <a:t> Welt (Josef </a:t>
            </a:r>
            <a:r>
              <a:rPr lang="hu-HU" dirty="0" err="1" smtClean="0"/>
              <a:t>Zotter</a:t>
            </a:r>
            <a:r>
              <a:rPr lang="hu-HU" dirty="0" smtClean="0"/>
              <a:t>)</a:t>
            </a:r>
            <a:endParaRPr lang="hu-HU" dirty="0"/>
          </a:p>
        </p:txBody>
      </p:sp>
      <p:pic>
        <p:nvPicPr>
          <p:cNvPr id="3074" name="Picture 2" descr="http://society-blog.at/wp-content/uploads/2015/03/Schokoladen-Manufaktur-GmbH-Bean-to-bar-zotter-Schokolad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4"/>
          <a:stretch/>
        </p:blipFill>
        <p:spPr bwMode="auto">
          <a:xfrm>
            <a:off x="1907704" y="3863181"/>
            <a:ext cx="4896544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4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Schokolade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67744" y="1417638"/>
            <a:ext cx="6588224" cy="460365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hu-HU" dirty="0" err="1" smtClean="0"/>
              <a:t>Auf</a:t>
            </a:r>
            <a:r>
              <a:rPr lang="hu-HU" dirty="0" smtClean="0"/>
              <a:t> der </a:t>
            </a:r>
            <a:r>
              <a:rPr lang="hu-HU" dirty="0" err="1" smtClean="0"/>
              <a:t>Erde</a:t>
            </a:r>
            <a:r>
              <a:rPr lang="hu-HU" dirty="0" smtClean="0"/>
              <a:t> </a:t>
            </a:r>
            <a:r>
              <a:rPr lang="hu-HU" dirty="0" err="1" smtClean="0"/>
              <a:t>sind</a:t>
            </a:r>
            <a:r>
              <a:rPr lang="hu-HU" dirty="0" smtClean="0"/>
              <a:t> </a:t>
            </a:r>
            <a:r>
              <a:rPr lang="hu-HU" dirty="0" err="1" smtClean="0"/>
              <a:t>mehrere</a:t>
            </a:r>
            <a:r>
              <a:rPr lang="hu-HU" dirty="0" smtClean="0"/>
              <a:t> </a:t>
            </a:r>
            <a:r>
              <a:rPr lang="hu-HU" dirty="0" err="1" smtClean="0"/>
              <a:t>tausende</a:t>
            </a:r>
            <a:r>
              <a:rPr lang="hu-HU" dirty="0" smtClean="0"/>
              <a:t> </a:t>
            </a:r>
            <a:r>
              <a:rPr lang="hu-HU" dirty="0" err="1" smtClean="0"/>
              <a:t>Pflanze</a:t>
            </a:r>
            <a:r>
              <a:rPr lang="hu-HU" dirty="0" smtClean="0"/>
              <a:t>,</a:t>
            </a:r>
          </a:p>
          <a:p>
            <a:pPr marL="0" indent="0">
              <a:buNone/>
            </a:pPr>
            <a:r>
              <a:rPr lang="hu-HU" dirty="0" err="1" smtClean="0"/>
              <a:t>Welche</a:t>
            </a:r>
            <a:r>
              <a:rPr lang="hu-HU" dirty="0" smtClean="0"/>
              <a:t> </a:t>
            </a:r>
            <a:r>
              <a:rPr lang="hu-HU" dirty="0" err="1" smtClean="0"/>
              <a:t>ist</a:t>
            </a:r>
            <a:r>
              <a:rPr lang="hu-HU" dirty="0" smtClean="0"/>
              <a:t> </a:t>
            </a:r>
            <a:r>
              <a:rPr lang="hu-HU" dirty="0" err="1" smtClean="0"/>
              <a:t>mein</a:t>
            </a:r>
            <a:r>
              <a:rPr lang="hu-HU" dirty="0" smtClean="0"/>
              <a:t> </a:t>
            </a:r>
            <a:r>
              <a:rPr lang="hu-HU" dirty="0" err="1" smtClean="0"/>
              <a:t>lieblinge</a:t>
            </a:r>
            <a:r>
              <a:rPr lang="hu-HU" dirty="0" smtClean="0"/>
              <a:t>?</a:t>
            </a:r>
          </a:p>
          <a:p>
            <a:pPr marL="0" indent="0">
              <a:buNone/>
            </a:pPr>
            <a:r>
              <a:rPr lang="hu-HU" dirty="0" smtClean="0"/>
              <a:t>Die </a:t>
            </a:r>
            <a:r>
              <a:rPr lang="hu-HU" dirty="0" err="1" smtClean="0"/>
              <a:t>Kakaobäume</a:t>
            </a:r>
            <a:r>
              <a:rPr lang="hu-HU" dirty="0" smtClean="0"/>
              <a:t> </a:t>
            </a:r>
            <a:r>
              <a:rPr lang="hu-HU" dirty="0" err="1" smtClean="0"/>
              <a:t>geben</a:t>
            </a:r>
            <a:r>
              <a:rPr lang="hu-HU" dirty="0" smtClean="0"/>
              <a:t> </a:t>
            </a:r>
            <a:r>
              <a:rPr lang="hu-HU" dirty="0" err="1" smtClean="0"/>
              <a:t>uns</a:t>
            </a:r>
            <a:r>
              <a:rPr lang="hu-HU" dirty="0" smtClean="0"/>
              <a:t> </a:t>
            </a:r>
            <a:r>
              <a:rPr lang="hu-HU" dirty="0" err="1" smtClean="0"/>
              <a:t>die</a:t>
            </a:r>
            <a:r>
              <a:rPr lang="hu-HU" dirty="0" smtClean="0"/>
              <a:t> </a:t>
            </a:r>
            <a:r>
              <a:rPr lang="hu-HU" dirty="0" err="1" smtClean="0"/>
              <a:t>Kakaobohnen</a:t>
            </a:r>
            <a:r>
              <a:rPr lang="hu-HU" dirty="0" smtClean="0"/>
              <a:t>,</a:t>
            </a:r>
          </a:p>
          <a:p>
            <a:pPr marL="0" indent="0">
              <a:buNone/>
            </a:pPr>
            <a:r>
              <a:rPr lang="hu-HU" dirty="0" smtClean="0"/>
              <a:t>Von </a:t>
            </a:r>
            <a:r>
              <a:rPr lang="hu-HU" dirty="0" err="1" smtClean="0"/>
              <a:t>dem</a:t>
            </a:r>
            <a:r>
              <a:rPr lang="hu-HU" dirty="0" smtClean="0"/>
              <a:t> </a:t>
            </a:r>
            <a:r>
              <a:rPr lang="hu-HU" dirty="0" err="1" smtClean="0"/>
              <a:t>wir</a:t>
            </a:r>
            <a:r>
              <a:rPr lang="hu-HU" dirty="0" smtClean="0"/>
              <a:t> die </a:t>
            </a:r>
            <a:r>
              <a:rPr lang="hu-HU" dirty="0" err="1" smtClean="0"/>
              <a:t>Schokolade</a:t>
            </a:r>
            <a:r>
              <a:rPr lang="hu-HU" dirty="0" smtClean="0"/>
              <a:t> </a:t>
            </a:r>
            <a:r>
              <a:rPr lang="hu-HU" dirty="0" err="1" smtClean="0"/>
              <a:t>bekommen</a:t>
            </a:r>
            <a:r>
              <a:rPr lang="hu-HU" dirty="0" smtClean="0"/>
              <a:t>.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Die </a:t>
            </a:r>
            <a:r>
              <a:rPr lang="hu-HU" dirty="0" err="1" smtClean="0"/>
              <a:t>Nahme</a:t>
            </a:r>
            <a:r>
              <a:rPr lang="hu-HU" dirty="0" smtClean="0"/>
              <a:t>: </a:t>
            </a:r>
            <a:r>
              <a:rPr lang="hu-HU" dirty="0" err="1" smtClean="0"/>
              <a:t>Cortez</a:t>
            </a:r>
            <a:r>
              <a:rPr lang="hu-HU" dirty="0" smtClean="0"/>
              <a:t> </a:t>
            </a:r>
            <a:r>
              <a:rPr lang="hu-HU" dirty="0" err="1" smtClean="0"/>
              <a:t>kommt</a:t>
            </a:r>
            <a:r>
              <a:rPr lang="hu-HU" dirty="0" smtClean="0"/>
              <a:t> </a:t>
            </a:r>
            <a:r>
              <a:rPr lang="hu-HU" dirty="0" err="1" smtClean="0"/>
              <a:t>mir</a:t>
            </a:r>
            <a:r>
              <a:rPr lang="hu-HU" dirty="0" smtClean="0"/>
              <a:t> </a:t>
            </a:r>
            <a:r>
              <a:rPr lang="hu-HU" dirty="0" err="1" smtClean="0"/>
              <a:t>bekannt</a:t>
            </a:r>
            <a:r>
              <a:rPr lang="hu-HU" dirty="0" smtClean="0"/>
              <a:t> </a:t>
            </a:r>
            <a:r>
              <a:rPr lang="hu-HU" dirty="0" err="1" smtClean="0"/>
              <a:t>vor</a:t>
            </a:r>
            <a:endParaRPr lang="hu-HU" dirty="0" smtClean="0"/>
          </a:p>
          <a:p>
            <a:pPr marL="0" indent="0">
              <a:buNone/>
            </a:pPr>
            <a:r>
              <a:rPr lang="hu-HU" dirty="0" err="1" smtClean="0"/>
              <a:t>Wer</a:t>
            </a:r>
            <a:r>
              <a:rPr lang="hu-HU" dirty="0" smtClean="0"/>
              <a:t> </a:t>
            </a:r>
            <a:r>
              <a:rPr lang="hu-HU" dirty="0" err="1" smtClean="0"/>
              <a:t>war</a:t>
            </a:r>
            <a:r>
              <a:rPr lang="hu-HU" dirty="0" smtClean="0"/>
              <a:t> </a:t>
            </a:r>
            <a:r>
              <a:rPr lang="hu-HU" dirty="0" err="1" smtClean="0"/>
              <a:t>er</a:t>
            </a:r>
            <a:r>
              <a:rPr lang="hu-HU" dirty="0" smtClean="0"/>
              <a:t>? </a:t>
            </a:r>
            <a:r>
              <a:rPr lang="hu-HU" dirty="0" err="1" smtClean="0"/>
              <a:t>Ein</a:t>
            </a:r>
            <a:r>
              <a:rPr lang="hu-HU" dirty="0" smtClean="0"/>
              <a:t> </a:t>
            </a:r>
            <a:r>
              <a:rPr lang="hu-HU" dirty="0" err="1" smtClean="0"/>
              <a:t>bluthändige</a:t>
            </a:r>
            <a:r>
              <a:rPr lang="hu-HU" dirty="0" smtClean="0"/>
              <a:t> </a:t>
            </a:r>
            <a:r>
              <a:rPr lang="hu-HU" dirty="0" err="1" smtClean="0"/>
              <a:t>Diktator</a:t>
            </a:r>
            <a:r>
              <a:rPr lang="hu-HU" dirty="0" smtClean="0"/>
              <a:t>?</a:t>
            </a:r>
          </a:p>
          <a:p>
            <a:pPr marL="0" indent="0">
              <a:buNone/>
            </a:pPr>
            <a:r>
              <a:rPr lang="hu-HU" dirty="0" err="1" smtClean="0"/>
              <a:t>Nein</a:t>
            </a:r>
            <a:r>
              <a:rPr lang="hu-HU" dirty="0" smtClean="0"/>
              <a:t>, den </a:t>
            </a:r>
            <a:r>
              <a:rPr lang="hu-HU" dirty="0" err="1" smtClean="0"/>
              <a:t>können</a:t>
            </a:r>
            <a:r>
              <a:rPr lang="hu-HU" dirty="0" smtClean="0"/>
              <a:t> </a:t>
            </a:r>
            <a:r>
              <a:rPr lang="hu-HU" dirty="0" err="1" smtClean="0"/>
              <a:t>wir</a:t>
            </a:r>
            <a:r>
              <a:rPr lang="hu-HU" dirty="0" smtClean="0"/>
              <a:t> die </a:t>
            </a:r>
            <a:r>
              <a:rPr lang="hu-HU" dirty="0" err="1" smtClean="0"/>
              <a:t>Kakaogetränk</a:t>
            </a:r>
            <a:r>
              <a:rPr lang="hu-HU" dirty="0" smtClean="0"/>
              <a:t> </a:t>
            </a:r>
            <a:r>
              <a:rPr lang="hu-HU" dirty="0" err="1" smtClean="0"/>
              <a:t>danken</a:t>
            </a:r>
            <a:r>
              <a:rPr lang="hu-HU" dirty="0" smtClean="0"/>
              <a:t>,</a:t>
            </a:r>
          </a:p>
          <a:p>
            <a:pPr marL="0" indent="0">
              <a:buNone/>
            </a:pPr>
            <a:r>
              <a:rPr lang="hu-HU" dirty="0" smtClean="0"/>
              <a:t>Weil </a:t>
            </a:r>
            <a:r>
              <a:rPr lang="hu-HU" dirty="0" err="1" smtClean="0"/>
              <a:t>er</a:t>
            </a:r>
            <a:r>
              <a:rPr lang="hu-HU" dirty="0" smtClean="0"/>
              <a:t> es, von </a:t>
            </a:r>
            <a:r>
              <a:rPr lang="hu-HU" dirty="0" err="1" smtClean="0"/>
              <a:t>Azteken</a:t>
            </a:r>
            <a:r>
              <a:rPr lang="hu-HU" dirty="0" smtClean="0"/>
              <a:t> </a:t>
            </a:r>
            <a:r>
              <a:rPr lang="hu-HU" dirty="0" err="1" smtClean="0"/>
              <a:t>gestohlen</a:t>
            </a:r>
            <a:r>
              <a:rPr lang="hu-HU" dirty="0" smtClean="0"/>
              <a:t> </a:t>
            </a:r>
            <a:r>
              <a:rPr lang="hu-HU" dirty="0" err="1" smtClean="0"/>
              <a:t>hatte</a:t>
            </a:r>
            <a:r>
              <a:rPr lang="hu-HU" dirty="0" smtClean="0"/>
              <a:t>. 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err="1" smtClean="0"/>
              <a:t>Damals</a:t>
            </a:r>
            <a:r>
              <a:rPr lang="hu-HU" dirty="0" smtClean="0"/>
              <a:t> </a:t>
            </a:r>
            <a:r>
              <a:rPr lang="hu-HU" dirty="0" err="1" smtClean="0"/>
              <a:t>haben</a:t>
            </a:r>
            <a:r>
              <a:rPr lang="hu-HU" dirty="0" smtClean="0"/>
              <a:t> </a:t>
            </a:r>
            <a:r>
              <a:rPr lang="hu-HU" dirty="0" err="1" smtClean="0"/>
              <a:t>nur</a:t>
            </a:r>
            <a:r>
              <a:rPr lang="hu-HU" dirty="0" smtClean="0"/>
              <a:t> die </a:t>
            </a:r>
            <a:r>
              <a:rPr lang="hu-HU" dirty="0"/>
              <a:t>R</a:t>
            </a:r>
            <a:r>
              <a:rPr lang="hu-HU" dirty="0" smtClean="0"/>
              <a:t>eichen und die </a:t>
            </a:r>
            <a:r>
              <a:rPr lang="hu-HU" dirty="0" err="1" smtClean="0"/>
              <a:t>müde</a:t>
            </a:r>
            <a:r>
              <a:rPr lang="hu-HU" dirty="0" smtClean="0"/>
              <a:t> </a:t>
            </a:r>
            <a:r>
              <a:rPr lang="hu-HU" dirty="0" err="1" smtClean="0"/>
              <a:t>Soldaten</a:t>
            </a:r>
            <a:endParaRPr lang="hu-HU" dirty="0" smtClean="0"/>
          </a:p>
          <a:p>
            <a:pPr marL="0" indent="0">
              <a:buNone/>
            </a:pPr>
            <a:r>
              <a:rPr lang="hu-HU" dirty="0" err="1" smtClean="0"/>
              <a:t>Schokolade</a:t>
            </a:r>
            <a:r>
              <a:rPr lang="hu-HU" dirty="0" smtClean="0"/>
              <a:t> </a:t>
            </a:r>
            <a:r>
              <a:rPr lang="hu-HU" dirty="0" err="1" smtClean="0"/>
              <a:t>bekommen</a:t>
            </a:r>
            <a:endParaRPr lang="hu-HU" dirty="0" smtClean="0"/>
          </a:p>
          <a:p>
            <a:pPr marL="0" indent="0">
              <a:buNone/>
            </a:pPr>
            <a:r>
              <a:rPr lang="hu-HU" dirty="0" err="1" smtClean="0"/>
              <a:t>Aber</a:t>
            </a:r>
            <a:r>
              <a:rPr lang="hu-HU" dirty="0" smtClean="0"/>
              <a:t> </a:t>
            </a:r>
            <a:r>
              <a:rPr lang="hu-HU" dirty="0" err="1" smtClean="0"/>
              <a:t>jetzt</a:t>
            </a:r>
            <a:r>
              <a:rPr lang="hu-HU" dirty="0" smtClean="0"/>
              <a:t> </a:t>
            </a:r>
            <a:r>
              <a:rPr lang="hu-HU" dirty="0" err="1" smtClean="0"/>
              <a:t>können</a:t>
            </a:r>
            <a:r>
              <a:rPr lang="hu-HU" dirty="0" smtClean="0"/>
              <a:t> es </a:t>
            </a:r>
            <a:r>
              <a:rPr lang="hu-HU" dirty="0" err="1" smtClean="0"/>
              <a:t>jede</a:t>
            </a:r>
            <a:r>
              <a:rPr lang="hu-HU" dirty="0" smtClean="0"/>
              <a:t> essen.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err="1" smtClean="0"/>
              <a:t>Milchschokolade</a:t>
            </a:r>
            <a:r>
              <a:rPr lang="hu-HU" dirty="0" smtClean="0"/>
              <a:t>, </a:t>
            </a:r>
            <a:r>
              <a:rPr lang="hu-HU" dirty="0" err="1" smtClean="0"/>
              <a:t>gefühlte</a:t>
            </a:r>
            <a:r>
              <a:rPr lang="hu-HU" dirty="0" smtClean="0"/>
              <a:t> </a:t>
            </a:r>
            <a:r>
              <a:rPr lang="hu-HU" dirty="0" err="1" smtClean="0"/>
              <a:t>oder</a:t>
            </a:r>
            <a:r>
              <a:rPr lang="hu-HU" dirty="0" smtClean="0"/>
              <a:t> </a:t>
            </a:r>
            <a:r>
              <a:rPr lang="hu-HU" dirty="0" err="1" smtClean="0"/>
              <a:t>Bitterschokolade</a:t>
            </a:r>
            <a:r>
              <a:rPr lang="hu-HU" dirty="0" smtClean="0"/>
              <a:t>,</a:t>
            </a:r>
          </a:p>
          <a:p>
            <a:pPr marL="0" indent="0">
              <a:buNone/>
            </a:pPr>
            <a:r>
              <a:rPr lang="hu-HU" dirty="0" err="1" smtClean="0"/>
              <a:t>machen</a:t>
            </a:r>
            <a:r>
              <a:rPr lang="hu-HU" dirty="0" smtClean="0"/>
              <a:t> von Kinder und </a:t>
            </a:r>
            <a:r>
              <a:rPr lang="hu-HU" dirty="0" err="1" smtClean="0"/>
              <a:t>Erwachsenen</a:t>
            </a:r>
            <a:r>
              <a:rPr lang="hu-HU" dirty="0" smtClean="0"/>
              <a:t> </a:t>
            </a:r>
            <a:r>
              <a:rPr lang="hu-HU" dirty="0" err="1" smtClean="0"/>
              <a:t>glückliche</a:t>
            </a:r>
            <a:r>
              <a:rPr lang="hu-HU" dirty="0" smtClean="0"/>
              <a:t> </a:t>
            </a:r>
            <a:r>
              <a:rPr lang="hu-HU" dirty="0" err="1" smtClean="0"/>
              <a:t>Leute</a:t>
            </a:r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406662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47664" y="2060848"/>
            <a:ext cx="6480720" cy="25268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6000" dirty="0"/>
              <a:t>Vielen Dank für Ihre </a:t>
            </a:r>
            <a:r>
              <a:rPr lang="de-DE" sz="6000" dirty="0" smtClean="0"/>
              <a:t>Aufmerksamkeit</a:t>
            </a:r>
            <a:r>
              <a:rPr lang="hu-HU" sz="6000" dirty="0" smtClean="0"/>
              <a:t> </a:t>
            </a:r>
            <a:r>
              <a:rPr lang="hu-HU" sz="6000" dirty="0" smtClean="0">
                <a:sym typeface="Wingdings" panose="05000000000000000000" pitchFamily="2" charset="2"/>
              </a:rPr>
              <a:t></a:t>
            </a:r>
            <a:endParaRPr lang="hu-HU" sz="6000" dirty="0"/>
          </a:p>
        </p:txBody>
      </p:sp>
      <p:pic>
        <p:nvPicPr>
          <p:cNvPr id="1026" name="Picture 2" descr="http://27gen.files.wordpress.com/2012/02/chocolate-smiley-fac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6" t="14766" r="14360" b="14360"/>
          <a:stretch/>
        </p:blipFill>
        <p:spPr bwMode="auto">
          <a:xfrm>
            <a:off x="457200" y="542321"/>
            <a:ext cx="1728192" cy="1728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sweetharmony.hu/pics/rolunkkep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939" y="4725144"/>
            <a:ext cx="275272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3285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Quellen</a:t>
            </a:r>
            <a:r>
              <a:rPr lang="hu-HU" dirty="0" smtClean="0"/>
              <a:t>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hlinkClick r:id="rId2"/>
              </a:rPr>
              <a:t>http://www.ritter-sport.de</a:t>
            </a:r>
            <a:endParaRPr lang="hu-HU" dirty="0" smtClean="0"/>
          </a:p>
          <a:p>
            <a:r>
              <a:rPr lang="hu-HU" dirty="0" smtClean="0">
                <a:hlinkClick r:id="rId3"/>
              </a:rPr>
              <a:t>http://www.infozentrum-schoko.de</a:t>
            </a:r>
            <a:endParaRPr lang="hu-HU" dirty="0" smtClean="0"/>
          </a:p>
          <a:p>
            <a:r>
              <a:rPr lang="hu-HU" dirty="0">
                <a:hlinkClick r:id="rId4"/>
              </a:rPr>
              <a:t>http</a:t>
            </a:r>
            <a:r>
              <a:rPr lang="hu-HU" dirty="0" smtClean="0">
                <a:hlinkClick r:id="rId4"/>
              </a:rPr>
              <a:t>://fordailylife.com/de/category/ernahrungundgesundheit</a:t>
            </a:r>
            <a:endParaRPr lang="hu-HU" dirty="0" smtClean="0"/>
          </a:p>
          <a:p>
            <a:r>
              <a:rPr lang="hu-HU" dirty="0">
                <a:hlinkClick r:id="rId5"/>
              </a:rPr>
              <a:t>http</a:t>
            </a:r>
            <a:r>
              <a:rPr lang="hu-HU" dirty="0" smtClean="0">
                <a:hlinkClick r:id="rId5"/>
              </a:rPr>
              <a:t>://www.dw.de/dw/article</a:t>
            </a: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969786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50" name="Picture 2" descr="http://www.tuttimobel.hu/sites/default/files/imagecache/product_full/feket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12060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791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Der </a:t>
            </a:r>
            <a:r>
              <a:rPr lang="hu-HU" dirty="0" err="1" smtClean="0"/>
              <a:t>Kakaobaum</a:t>
            </a:r>
            <a:r>
              <a:rPr lang="hu-HU" dirty="0" smtClean="0"/>
              <a:t> – die </a:t>
            </a:r>
            <a:r>
              <a:rPr lang="hu-HU" dirty="0" err="1" smtClean="0"/>
              <a:t>Pflanze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5266928" cy="4853136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hu-HU" dirty="0" smtClean="0"/>
              <a:t>Der </a:t>
            </a:r>
            <a:r>
              <a:rPr lang="hu-HU" dirty="0" err="1"/>
              <a:t>K</a:t>
            </a:r>
            <a:r>
              <a:rPr lang="hu-HU" dirty="0" err="1" smtClean="0"/>
              <a:t>akobaum</a:t>
            </a:r>
            <a:r>
              <a:rPr lang="hu-HU" dirty="0" smtClean="0"/>
              <a:t> </a:t>
            </a:r>
            <a:r>
              <a:rPr lang="hu-HU" dirty="0" err="1" smtClean="0"/>
              <a:t>wächst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den </a:t>
            </a:r>
            <a:r>
              <a:rPr lang="hu-HU" dirty="0" err="1" smtClean="0"/>
              <a:t>tropischen</a:t>
            </a:r>
            <a:r>
              <a:rPr lang="hu-HU" dirty="0" smtClean="0"/>
              <a:t> </a:t>
            </a:r>
            <a:r>
              <a:rPr lang="hu-HU" dirty="0" err="1" smtClean="0"/>
              <a:t>Regenwäldern</a:t>
            </a:r>
            <a:r>
              <a:rPr lang="hu-HU" dirty="0" smtClean="0"/>
              <a:t>, </a:t>
            </a:r>
            <a:r>
              <a:rPr lang="hu-HU" dirty="0" err="1" smtClean="0"/>
              <a:t>wo</a:t>
            </a:r>
            <a:r>
              <a:rPr lang="hu-HU" dirty="0" smtClean="0"/>
              <a:t> </a:t>
            </a:r>
            <a:r>
              <a:rPr lang="hu-HU" dirty="0" err="1" smtClean="0"/>
              <a:t>das</a:t>
            </a:r>
            <a:r>
              <a:rPr lang="hu-HU" dirty="0" smtClean="0"/>
              <a:t> </a:t>
            </a:r>
            <a:r>
              <a:rPr lang="hu-HU" dirty="0" err="1" smtClean="0"/>
              <a:t>Klima</a:t>
            </a:r>
            <a:r>
              <a:rPr lang="hu-HU" dirty="0" smtClean="0"/>
              <a:t> </a:t>
            </a:r>
            <a:r>
              <a:rPr lang="hu-HU" dirty="0" err="1" smtClean="0"/>
              <a:t>warm</a:t>
            </a:r>
            <a:r>
              <a:rPr lang="hu-HU" dirty="0" smtClean="0"/>
              <a:t> und </a:t>
            </a:r>
            <a:r>
              <a:rPr lang="hu-HU" dirty="0" err="1" smtClean="0"/>
              <a:t>feucht</a:t>
            </a:r>
            <a:r>
              <a:rPr lang="hu-HU" dirty="0" smtClean="0"/>
              <a:t> </a:t>
            </a:r>
            <a:r>
              <a:rPr lang="hu-HU" dirty="0" err="1" smtClean="0"/>
              <a:t>ist</a:t>
            </a:r>
            <a:r>
              <a:rPr lang="hu-HU" dirty="0" smtClean="0"/>
              <a:t>.</a:t>
            </a:r>
          </a:p>
          <a:p>
            <a:r>
              <a:rPr lang="hu-HU" dirty="0" err="1" smtClean="0"/>
              <a:t>Er</a:t>
            </a:r>
            <a:r>
              <a:rPr lang="hu-HU" dirty="0" smtClean="0"/>
              <a:t> </a:t>
            </a:r>
            <a:r>
              <a:rPr lang="hu-HU" dirty="0" err="1" smtClean="0"/>
              <a:t>ist</a:t>
            </a:r>
            <a:r>
              <a:rPr lang="hu-HU" dirty="0" smtClean="0"/>
              <a:t> </a:t>
            </a:r>
            <a:r>
              <a:rPr lang="hu-HU" dirty="0" err="1" smtClean="0"/>
              <a:t>eine</a:t>
            </a:r>
            <a:r>
              <a:rPr lang="hu-HU" dirty="0" smtClean="0"/>
              <a:t> </a:t>
            </a:r>
            <a:r>
              <a:rPr lang="hu-HU" dirty="0" err="1" smtClean="0"/>
              <a:t>außergewöhnliche</a:t>
            </a:r>
            <a:r>
              <a:rPr lang="hu-HU" dirty="0" smtClean="0"/>
              <a:t> </a:t>
            </a:r>
            <a:r>
              <a:rPr lang="hu-HU" dirty="0" err="1" smtClean="0"/>
              <a:t>Pflanze</a:t>
            </a:r>
            <a:r>
              <a:rPr lang="hu-HU" dirty="0" smtClean="0"/>
              <a:t>, </a:t>
            </a:r>
            <a:r>
              <a:rPr lang="hu-HU" dirty="0" err="1" smtClean="0"/>
              <a:t>denn</a:t>
            </a:r>
            <a:r>
              <a:rPr lang="hu-HU" dirty="0" smtClean="0"/>
              <a:t> </a:t>
            </a:r>
            <a:r>
              <a:rPr lang="hu-HU" dirty="0" err="1" smtClean="0"/>
              <a:t>er</a:t>
            </a:r>
            <a:r>
              <a:rPr lang="hu-HU" dirty="0" smtClean="0"/>
              <a:t> </a:t>
            </a:r>
            <a:r>
              <a:rPr lang="hu-HU" dirty="0" err="1" smtClean="0"/>
              <a:t>trägt</a:t>
            </a:r>
            <a:r>
              <a:rPr lang="hu-HU" dirty="0" smtClean="0"/>
              <a:t> </a:t>
            </a:r>
            <a:r>
              <a:rPr lang="hu-HU" dirty="0" err="1" smtClean="0"/>
              <a:t>gleichzeitig</a:t>
            </a:r>
            <a:r>
              <a:rPr lang="hu-HU" dirty="0" smtClean="0"/>
              <a:t> </a:t>
            </a:r>
            <a:r>
              <a:rPr lang="hu-HU" dirty="0" err="1" smtClean="0"/>
              <a:t>Blüten</a:t>
            </a:r>
            <a:r>
              <a:rPr lang="hu-HU" dirty="0" smtClean="0"/>
              <a:t> und </a:t>
            </a:r>
            <a:r>
              <a:rPr lang="hu-HU" dirty="0" err="1" smtClean="0"/>
              <a:t>Früchte</a:t>
            </a:r>
            <a:r>
              <a:rPr lang="hu-HU" dirty="0" smtClean="0"/>
              <a:t>, die </a:t>
            </a:r>
            <a:r>
              <a:rPr lang="hu-HU" dirty="0" err="1" smtClean="0"/>
              <a:t>unterschiedlich</a:t>
            </a:r>
            <a:r>
              <a:rPr lang="hu-HU" dirty="0" smtClean="0"/>
              <a:t> </a:t>
            </a:r>
            <a:r>
              <a:rPr lang="hu-HU" dirty="0" err="1" smtClean="0"/>
              <a:t>entwickelt</a:t>
            </a:r>
            <a:r>
              <a:rPr lang="hu-HU" dirty="0" smtClean="0"/>
              <a:t> </a:t>
            </a:r>
            <a:r>
              <a:rPr lang="hu-HU" dirty="0" err="1" smtClean="0"/>
              <a:t>sind</a:t>
            </a:r>
            <a:r>
              <a:rPr lang="hu-HU" dirty="0" smtClean="0"/>
              <a:t>.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744" y="1700808"/>
            <a:ext cx="3151866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671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Die </a:t>
            </a:r>
            <a:r>
              <a:rPr lang="hu-HU" dirty="0" err="1" smtClean="0"/>
              <a:t>Blüte</a:t>
            </a:r>
            <a:endParaRPr lang="hu-H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76805"/>
            <a:ext cx="3582398" cy="477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artalom helye 2"/>
          <p:cNvSpPr txBox="1">
            <a:spLocks/>
          </p:cNvSpPr>
          <p:nvPr/>
        </p:nvSpPr>
        <p:spPr>
          <a:xfrm>
            <a:off x="457200" y="1600200"/>
            <a:ext cx="4690864" cy="4853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hu-HU" dirty="0" err="1" smtClean="0"/>
              <a:t>Wenn</a:t>
            </a:r>
            <a:r>
              <a:rPr lang="hu-HU" dirty="0" smtClean="0"/>
              <a:t> der </a:t>
            </a:r>
            <a:r>
              <a:rPr lang="hu-HU" dirty="0" err="1" smtClean="0"/>
              <a:t>Baum</a:t>
            </a:r>
            <a:r>
              <a:rPr lang="hu-HU" dirty="0" smtClean="0"/>
              <a:t> </a:t>
            </a:r>
            <a:r>
              <a:rPr lang="hu-HU" dirty="0" err="1" smtClean="0"/>
              <a:t>zwischen</a:t>
            </a:r>
            <a:r>
              <a:rPr lang="hu-HU" dirty="0" smtClean="0"/>
              <a:t> 18 </a:t>
            </a:r>
            <a:r>
              <a:rPr lang="hu-HU" dirty="0" err="1" smtClean="0"/>
              <a:t>Monate</a:t>
            </a:r>
            <a:r>
              <a:rPr lang="hu-HU" dirty="0" smtClean="0"/>
              <a:t> und </a:t>
            </a:r>
            <a:r>
              <a:rPr lang="hu-HU" dirty="0" err="1" smtClean="0"/>
              <a:t>drei</a:t>
            </a:r>
            <a:r>
              <a:rPr lang="hu-HU" dirty="0" smtClean="0"/>
              <a:t> </a:t>
            </a:r>
            <a:r>
              <a:rPr lang="hu-HU" dirty="0" err="1" smtClean="0"/>
              <a:t>Jahre</a:t>
            </a:r>
            <a:r>
              <a:rPr lang="hu-HU" dirty="0" smtClean="0"/>
              <a:t> alt </a:t>
            </a:r>
            <a:r>
              <a:rPr lang="hu-HU" dirty="0" err="1" smtClean="0"/>
              <a:t>ist</a:t>
            </a:r>
            <a:r>
              <a:rPr lang="hu-HU" dirty="0" smtClean="0"/>
              <a:t>, </a:t>
            </a:r>
            <a:r>
              <a:rPr lang="hu-HU" dirty="0" err="1" smtClean="0"/>
              <a:t>beginnt</a:t>
            </a:r>
            <a:r>
              <a:rPr lang="hu-HU" dirty="0" smtClean="0"/>
              <a:t> </a:t>
            </a:r>
            <a:r>
              <a:rPr lang="hu-HU" dirty="0" err="1" smtClean="0"/>
              <a:t>er</a:t>
            </a:r>
            <a:r>
              <a:rPr lang="hu-HU" dirty="0" smtClean="0"/>
              <a:t> </a:t>
            </a:r>
            <a:r>
              <a:rPr lang="hu-HU" dirty="0" err="1" smtClean="0"/>
              <a:t>zum</a:t>
            </a:r>
            <a:r>
              <a:rPr lang="hu-HU" dirty="0" smtClean="0"/>
              <a:t> </a:t>
            </a:r>
            <a:r>
              <a:rPr lang="hu-HU" dirty="0" err="1" smtClean="0"/>
              <a:t>ersten</a:t>
            </a:r>
            <a:r>
              <a:rPr lang="hu-HU" dirty="0" smtClean="0"/>
              <a:t> </a:t>
            </a:r>
            <a:r>
              <a:rPr lang="hu-HU" dirty="0" err="1" smtClean="0"/>
              <a:t>Mal</a:t>
            </a:r>
            <a:r>
              <a:rPr lang="hu-HU" dirty="0" smtClean="0"/>
              <a:t> </a:t>
            </a:r>
            <a:r>
              <a:rPr lang="hu-HU" dirty="0" err="1" smtClean="0"/>
              <a:t>blühen</a:t>
            </a:r>
            <a:r>
              <a:rPr lang="hu-HU" dirty="0" smtClean="0"/>
              <a:t>.</a:t>
            </a:r>
          </a:p>
          <a:p>
            <a:r>
              <a:rPr lang="hu-HU" dirty="0" err="1" smtClean="0"/>
              <a:t>Bei</a:t>
            </a:r>
            <a:r>
              <a:rPr lang="hu-HU" dirty="0" smtClean="0"/>
              <a:t> der </a:t>
            </a:r>
            <a:r>
              <a:rPr lang="hu-HU" dirty="0" err="1" smtClean="0"/>
              <a:t>Befruchtung</a:t>
            </a:r>
            <a:r>
              <a:rPr lang="hu-HU" dirty="0" smtClean="0"/>
              <a:t> </a:t>
            </a:r>
            <a:r>
              <a:rPr lang="hu-HU" dirty="0" err="1" smtClean="0"/>
              <a:t>spielen</a:t>
            </a:r>
            <a:r>
              <a:rPr lang="hu-HU" dirty="0" smtClean="0"/>
              <a:t> </a:t>
            </a:r>
            <a:r>
              <a:rPr lang="hu-HU" dirty="0" err="1" smtClean="0"/>
              <a:t>Insekten</a:t>
            </a:r>
            <a:r>
              <a:rPr lang="hu-HU" dirty="0" smtClean="0"/>
              <a:t> </a:t>
            </a:r>
            <a:r>
              <a:rPr lang="hu-HU" dirty="0" err="1" smtClean="0"/>
              <a:t>eine</a:t>
            </a:r>
            <a:r>
              <a:rPr lang="hu-HU" dirty="0" smtClean="0"/>
              <a:t> </a:t>
            </a:r>
            <a:r>
              <a:rPr lang="hu-HU" dirty="0" err="1" smtClean="0"/>
              <a:t>große</a:t>
            </a:r>
            <a:r>
              <a:rPr lang="hu-HU" dirty="0" smtClean="0"/>
              <a:t> </a:t>
            </a:r>
            <a:r>
              <a:rPr lang="hu-HU" dirty="0" err="1" smtClean="0"/>
              <a:t>Rolle</a:t>
            </a:r>
            <a:r>
              <a:rPr lang="hu-HU" dirty="0" smtClean="0"/>
              <a:t> (</a:t>
            </a:r>
            <a:r>
              <a:rPr lang="hu-HU" dirty="0" err="1" smtClean="0"/>
              <a:t>Ameisen</a:t>
            </a:r>
            <a:r>
              <a:rPr lang="hu-HU" dirty="0" smtClean="0"/>
              <a:t> </a:t>
            </a:r>
            <a:r>
              <a:rPr lang="hu-HU" dirty="0" err="1" smtClean="0"/>
              <a:t>oder</a:t>
            </a:r>
            <a:r>
              <a:rPr lang="hu-HU" dirty="0" smtClean="0"/>
              <a:t> </a:t>
            </a:r>
            <a:r>
              <a:rPr lang="hu-HU" dirty="0" err="1" smtClean="0"/>
              <a:t>Mücken</a:t>
            </a:r>
            <a:r>
              <a:rPr lang="hu-HU" dirty="0" smtClean="0"/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370218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hu-HU" dirty="0" smtClean="0"/>
              <a:t>Die </a:t>
            </a:r>
            <a:r>
              <a:rPr lang="hu-HU" dirty="0" err="1" smtClean="0"/>
              <a:t>Frucht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0768"/>
            <a:ext cx="8357666" cy="5256584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Die </a:t>
            </a:r>
            <a:r>
              <a:rPr lang="hu-HU" dirty="0" err="1" smtClean="0"/>
              <a:t>Frucht</a:t>
            </a:r>
            <a:r>
              <a:rPr lang="hu-HU" dirty="0" smtClean="0"/>
              <a:t> </a:t>
            </a:r>
            <a:r>
              <a:rPr lang="hu-HU" dirty="0" err="1" smtClean="0"/>
              <a:t>ist</a:t>
            </a:r>
            <a:r>
              <a:rPr lang="hu-HU" dirty="0" smtClean="0"/>
              <a:t> </a:t>
            </a:r>
            <a:r>
              <a:rPr lang="hu-HU" dirty="0" err="1" smtClean="0"/>
              <a:t>grün</a:t>
            </a:r>
            <a:r>
              <a:rPr lang="hu-HU" dirty="0" smtClean="0"/>
              <a:t>. </a:t>
            </a:r>
            <a:r>
              <a:rPr lang="hu-HU" dirty="0" err="1" smtClean="0"/>
              <a:t>Wenn</a:t>
            </a:r>
            <a:r>
              <a:rPr lang="hu-HU" dirty="0" smtClean="0"/>
              <a:t> es </a:t>
            </a:r>
            <a:r>
              <a:rPr lang="hu-HU" dirty="0" err="1" smtClean="0"/>
              <a:t>reif</a:t>
            </a:r>
            <a:r>
              <a:rPr lang="hu-HU" dirty="0" smtClean="0"/>
              <a:t> </a:t>
            </a:r>
            <a:r>
              <a:rPr lang="hu-HU" dirty="0" err="1" smtClean="0"/>
              <a:t>wird</a:t>
            </a:r>
            <a:r>
              <a:rPr lang="hu-HU" dirty="0" smtClean="0"/>
              <a:t>,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hu-HU" dirty="0" err="1" smtClean="0"/>
              <a:t>bekommt</a:t>
            </a:r>
            <a:r>
              <a:rPr lang="hu-HU" dirty="0" smtClean="0"/>
              <a:t> </a:t>
            </a:r>
            <a:r>
              <a:rPr lang="hu-HU" dirty="0" err="1" smtClean="0"/>
              <a:t>eine</a:t>
            </a:r>
            <a:r>
              <a:rPr lang="hu-HU" dirty="0" smtClean="0"/>
              <a:t> </a:t>
            </a:r>
            <a:r>
              <a:rPr lang="hu-HU" dirty="0" err="1" smtClean="0"/>
              <a:t>Farbe</a:t>
            </a:r>
            <a:r>
              <a:rPr lang="hu-HU" dirty="0" smtClean="0"/>
              <a:t> </a:t>
            </a:r>
            <a:r>
              <a:rPr lang="hu-HU" dirty="0" err="1" smtClean="0"/>
              <a:t>je</a:t>
            </a:r>
            <a:r>
              <a:rPr lang="hu-HU" dirty="0" smtClean="0"/>
              <a:t> </a:t>
            </a:r>
            <a:r>
              <a:rPr lang="hu-HU" dirty="0" err="1" smtClean="0"/>
              <a:t>nach</a:t>
            </a:r>
            <a:r>
              <a:rPr lang="hu-HU" dirty="0" smtClean="0"/>
              <a:t> </a:t>
            </a:r>
            <a:r>
              <a:rPr lang="hu-HU" dirty="0" err="1" smtClean="0"/>
              <a:t>Sorte</a:t>
            </a:r>
            <a:r>
              <a:rPr lang="hu-HU" dirty="0" smtClean="0"/>
              <a:t> (</a:t>
            </a:r>
            <a:r>
              <a:rPr lang="hu-HU" dirty="0" err="1" smtClean="0"/>
              <a:t>gelb</a:t>
            </a:r>
            <a:r>
              <a:rPr lang="hu-HU" dirty="0" smtClean="0"/>
              <a:t>, </a:t>
            </a:r>
            <a:r>
              <a:rPr lang="hu-HU" dirty="0" err="1" smtClean="0"/>
              <a:t>rot</a:t>
            </a:r>
            <a:r>
              <a:rPr lang="hu-HU" dirty="0" smtClean="0"/>
              <a:t>, purpur)</a:t>
            </a:r>
          </a:p>
          <a:p>
            <a:r>
              <a:rPr lang="hu-HU" dirty="0" err="1" smtClean="0"/>
              <a:t>Das</a:t>
            </a:r>
            <a:r>
              <a:rPr lang="hu-HU" dirty="0" smtClean="0"/>
              <a:t> </a:t>
            </a:r>
            <a:r>
              <a:rPr lang="hu-HU" dirty="0" err="1" smtClean="0"/>
              <a:t>Fruchtfleisch</a:t>
            </a:r>
            <a:r>
              <a:rPr lang="hu-HU" dirty="0" smtClean="0"/>
              <a:t>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hu-HU" dirty="0" err="1" smtClean="0"/>
              <a:t>ist</a:t>
            </a:r>
            <a:r>
              <a:rPr lang="hu-HU" dirty="0" smtClean="0"/>
              <a:t> </a:t>
            </a:r>
            <a:r>
              <a:rPr lang="hu-HU" dirty="0" err="1" smtClean="0"/>
              <a:t>weiß</a:t>
            </a:r>
            <a:r>
              <a:rPr lang="hu-HU" dirty="0" smtClean="0"/>
              <a:t> (</a:t>
            </a:r>
            <a:r>
              <a:rPr lang="hu-HU" dirty="0" err="1" smtClean="0"/>
              <a:t>Pulpa</a:t>
            </a:r>
            <a:r>
              <a:rPr lang="hu-HU" dirty="0" smtClean="0"/>
              <a:t>)</a:t>
            </a:r>
          </a:p>
          <a:p>
            <a:r>
              <a:rPr lang="hu-HU" dirty="0" err="1" smtClean="0"/>
              <a:t>In</a:t>
            </a:r>
            <a:r>
              <a:rPr lang="hu-HU" dirty="0" smtClean="0"/>
              <a:t> der </a:t>
            </a:r>
            <a:r>
              <a:rPr lang="hu-HU" dirty="0" err="1" smtClean="0"/>
              <a:t>Mitte</a:t>
            </a:r>
            <a:r>
              <a:rPr lang="hu-HU" dirty="0" smtClean="0"/>
              <a:t> </a:t>
            </a:r>
            <a:r>
              <a:rPr lang="hu-HU" dirty="0" err="1" smtClean="0"/>
              <a:t>der</a:t>
            </a:r>
            <a:r>
              <a:rPr lang="hu-HU" dirty="0" smtClean="0"/>
              <a:t> </a:t>
            </a:r>
          </a:p>
          <a:p>
            <a:pPr marL="0" indent="0">
              <a:buNone/>
            </a:pPr>
            <a:r>
              <a:rPr lang="hu-HU" dirty="0" err="1" smtClean="0"/>
              <a:t>Pulpa</a:t>
            </a:r>
            <a:r>
              <a:rPr lang="hu-HU" dirty="0" smtClean="0"/>
              <a:t> </a:t>
            </a:r>
            <a:r>
              <a:rPr lang="hu-HU" dirty="0" err="1" smtClean="0"/>
              <a:t>liegen</a:t>
            </a:r>
            <a:r>
              <a:rPr lang="hu-HU" dirty="0" smtClean="0"/>
              <a:t> 20 </a:t>
            </a:r>
            <a:r>
              <a:rPr lang="hu-HU" dirty="0" err="1" smtClean="0"/>
              <a:t>bis</a:t>
            </a:r>
            <a:r>
              <a:rPr lang="hu-HU" dirty="0" smtClean="0"/>
              <a:t> 50 </a:t>
            </a:r>
          </a:p>
          <a:p>
            <a:pPr marL="0" indent="0">
              <a:buNone/>
            </a:pPr>
            <a:r>
              <a:rPr lang="hu-HU" dirty="0" err="1" smtClean="0"/>
              <a:t>kleine</a:t>
            </a:r>
            <a:r>
              <a:rPr lang="hu-HU" dirty="0" smtClean="0"/>
              <a:t> Samen. </a:t>
            </a:r>
          </a:p>
          <a:p>
            <a:pPr marL="0" indent="0">
              <a:buNone/>
            </a:pPr>
            <a:r>
              <a:rPr lang="hu-HU" dirty="0" err="1" smtClean="0"/>
              <a:t>Das</a:t>
            </a:r>
            <a:r>
              <a:rPr lang="hu-HU" dirty="0" smtClean="0"/>
              <a:t> </a:t>
            </a:r>
            <a:r>
              <a:rPr lang="hu-HU" dirty="0" err="1" smtClean="0"/>
              <a:t>sind</a:t>
            </a:r>
            <a:r>
              <a:rPr lang="hu-HU" dirty="0" smtClean="0"/>
              <a:t> die </a:t>
            </a:r>
            <a:r>
              <a:rPr lang="hu-HU" dirty="0" err="1" smtClean="0"/>
              <a:t>Kakaobohnen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32"/>
          <a:stretch/>
        </p:blipFill>
        <p:spPr bwMode="auto">
          <a:xfrm>
            <a:off x="4603439" y="2440957"/>
            <a:ext cx="4310853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62317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Kakao</a:t>
            </a:r>
            <a:r>
              <a:rPr lang="hu-HU" dirty="0" smtClean="0"/>
              <a:t> - </a:t>
            </a:r>
            <a:r>
              <a:rPr lang="hu-HU" dirty="0" err="1" smtClean="0"/>
              <a:t>ein</a:t>
            </a:r>
            <a:r>
              <a:rPr lang="hu-HU" dirty="0" smtClean="0"/>
              <a:t> </a:t>
            </a:r>
            <a:r>
              <a:rPr lang="hu-HU" dirty="0" err="1" smtClean="0"/>
              <a:t>wahres</a:t>
            </a:r>
            <a:r>
              <a:rPr lang="hu-HU" dirty="0" smtClean="0"/>
              <a:t> </a:t>
            </a:r>
            <a:r>
              <a:rPr lang="hu-HU" dirty="0" err="1" smtClean="0"/>
              <a:t>Göttergeschenk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4256816" cy="4781128"/>
          </a:xfrm>
        </p:spPr>
        <p:txBody>
          <a:bodyPr>
            <a:normAutofit/>
          </a:bodyPr>
          <a:lstStyle/>
          <a:p>
            <a:r>
              <a:rPr lang="hu-HU" sz="3600" dirty="0" smtClean="0"/>
              <a:t>Es </a:t>
            </a:r>
            <a:r>
              <a:rPr lang="hu-HU" sz="3600" dirty="0" err="1" smtClean="0"/>
              <a:t>gilt</a:t>
            </a:r>
            <a:r>
              <a:rPr lang="hu-HU" sz="3600" dirty="0" smtClean="0"/>
              <a:t> </a:t>
            </a:r>
            <a:r>
              <a:rPr lang="hu-HU" sz="3600" dirty="0" err="1" smtClean="0"/>
              <a:t>als</a:t>
            </a:r>
            <a:r>
              <a:rPr lang="hu-HU" sz="3600" dirty="0" smtClean="0"/>
              <a:t> </a:t>
            </a:r>
            <a:r>
              <a:rPr lang="hu-HU" sz="3600" dirty="0" err="1" smtClean="0"/>
              <a:t>sicher</a:t>
            </a:r>
            <a:r>
              <a:rPr lang="hu-HU" sz="3600" dirty="0" smtClean="0"/>
              <a:t>, </a:t>
            </a:r>
            <a:r>
              <a:rPr lang="hu-HU" sz="3600" dirty="0" err="1" smtClean="0"/>
              <a:t>dass</a:t>
            </a:r>
            <a:r>
              <a:rPr lang="hu-HU" sz="3600" dirty="0" smtClean="0"/>
              <a:t> </a:t>
            </a:r>
            <a:r>
              <a:rPr lang="hu-HU" sz="3600" dirty="0" err="1" smtClean="0"/>
              <a:t>Kakao</a:t>
            </a:r>
            <a:r>
              <a:rPr lang="hu-HU" sz="3600" dirty="0" smtClean="0"/>
              <a:t> </a:t>
            </a:r>
            <a:r>
              <a:rPr lang="hu-HU" sz="3600" dirty="0" err="1" smtClean="0"/>
              <a:t>bereits</a:t>
            </a:r>
            <a:r>
              <a:rPr lang="hu-HU" sz="3600" dirty="0" smtClean="0"/>
              <a:t> </a:t>
            </a:r>
            <a:r>
              <a:rPr lang="hu-HU" sz="3600" dirty="0" err="1" smtClean="0"/>
              <a:t>ein</a:t>
            </a:r>
            <a:r>
              <a:rPr lang="hu-HU" sz="3600" dirty="0" smtClean="0"/>
              <a:t> </a:t>
            </a:r>
            <a:r>
              <a:rPr lang="hu-HU" sz="3600" dirty="0" err="1" smtClean="0"/>
              <a:t>Jahrtausend</a:t>
            </a:r>
            <a:r>
              <a:rPr lang="hu-HU" sz="3600" dirty="0" smtClean="0"/>
              <a:t> </a:t>
            </a:r>
            <a:r>
              <a:rPr lang="hu-HU" sz="3600" dirty="0" err="1" smtClean="0"/>
              <a:t>vor</a:t>
            </a:r>
            <a:r>
              <a:rPr lang="hu-HU" sz="3600" dirty="0" smtClean="0"/>
              <a:t> </a:t>
            </a:r>
            <a:r>
              <a:rPr lang="hu-HU" sz="3600" dirty="0" err="1" smtClean="0"/>
              <a:t>Entdeckung</a:t>
            </a:r>
            <a:r>
              <a:rPr lang="hu-HU" sz="3600" dirty="0" smtClean="0"/>
              <a:t> </a:t>
            </a:r>
            <a:r>
              <a:rPr lang="hu-HU" sz="3600" dirty="0" err="1" smtClean="0"/>
              <a:t>Amerikas</a:t>
            </a:r>
            <a:r>
              <a:rPr lang="hu-HU" sz="3600" dirty="0" smtClean="0"/>
              <a:t> </a:t>
            </a:r>
            <a:r>
              <a:rPr lang="hu-HU" sz="3600" dirty="0" err="1" smtClean="0"/>
              <a:t>als</a:t>
            </a:r>
            <a:r>
              <a:rPr lang="hu-HU" sz="3600" dirty="0" smtClean="0"/>
              <a:t> </a:t>
            </a:r>
            <a:r>
              <a:rPr lang="hu-HU" sz="3600" dirty="0" err="1" smtClean="0"/>
              <a:t>Nahrungsmittel</a:t>
            </a:r>
            <a:r>
              <a:rPr lang="hu-HU" sz="3600" dirty="0" smtClean="0"/>
              <a:t> </a:t>
            </a:r>
            <a:r>
              <a:rPr lang="hu-HU" sz="3600" dirty="0" err="1" smtClean="0"/>
              <a:t>bekannt</a:t>
            </a:r>
            <a:r>
              <a:rPr lang="hu-HU" sz="3600" dirty="0" smtClean="0"/>
              <a:t> </a:t>
            </a:r>
            <a:r>
              <a:rPr lang="hu-HU" sz="3600" dirty="0" err="1" smtClean="0"/>
              <a:t>war</a:t>
            </a:r>
            <a:endParaRPr lang="hu-HU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32604"/>
            <a:ext cx="4034448" cy="430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2592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Kakao</a:t>
            </a:r>
            <a:r>
              <a:rPr lang="hu-HU" dirty="0" smtClean="0"/>
              <a:t> - </a:t>
            </a:r>
            <a:r>
              <a:rPr lang="hu-HU" dirty="0" err="1" smtClean="0"/>
              <a:t>ein</a:t>
            </a:r>
            <a:r>
              <a:rPr lang="hu-HU" dirty="0" smtClean="0"/>
              <a:t> </a:t>
            </a:r>
            <a:r>
              <a:rPr lang="hu-HU" dirty="0" err="1" smtClean="0"/>
              <a:t>wahres</a:t>
            </a:r>
            <a:r>
              <a:rPr lang="hu-HU" dirty="0" smtClean="0"/>
              <a:t> </a:t>
            </a:r>
            <a:r>
              <a:rPr lang="hu-HU" dirty="0" err="1" smtClean="0"/>
              <a:t>Göttergeschenk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637966"/>
            <a:ext cx="5122912" cy="4997152"/>
          </a:xfrm>
        </p:spPr>
        <p:txBody>
          <a:bodyPr>
            <a:normAutofit fontScale="92500"/>
          </a:bodyPr>
          <a:lstStyle/>
          <a:p>
            <a:pPr>
              <a:spcAft>
                <a:spcPts val="1200"/>
              </a:spcAft>
            </a:pPr>
            <a:r>
              <a:rPr lang="hu-HU" dirty="0" err="1" smtClean="0"/>
              <a:t>Als</a:t>
            </a:r>
            <a:r>
              <a:rPr lang="hu-HU" dirty="0" smtClean="0"/>
              <a:t> </a:t>
            </a:r>
            <a:r>
              <a:rPr lang="hu-HU" dirty="0" err="1" smtClean="0"/>
              <a:t>Geschenk</a:t>
            </a:r>
            <a:r>
              <a:rPr lang="hu-HU" dirty="0" smtClean="0"/>
              <a:t> von „</a:t>
            </a:r>
            <a:r>
              <a:rPr lang="hu-HU" dirty="0" err="1" smtClean="0"/>
              <a:t>Quetzalcoatl</a:t>
            </a:r>
            <a:r>
              <a:rPr lang="hu-HU" dirty="0" smtClean="0"/>
              <a:t>” – </a:t>
            </a:r>
            <a:r>
              <a:rPr lang="hu-HU" dirty="0" err="1" smtClean="0"/>
              <a:t>dem</a:t>
            </a:r>
            <a:r>
              <a:rPr lang="hu-HU" dirty="0" smtClean="0"/>
              <a:t> </a:t>
            </a:r>
            <a:r>
              <a:rPr lang="hu-HU" dirty="0" err="1" smtClean="0"/>
              <a:t>gefiederten</a:t>
            </a:r>
            <a:r>
              <a:rPr lang="hu-HU" dirty="0" smtClean="0"/>
              <a:t> </a:t>
            </a:r>
            <a:r>
              <a:rPr lang="hu-HU" dirty="0" err="1" smtClean="0"/>
              <a:t>Gott</a:t>
            </a:r>
            <a:r>
              <a:rPr lang="hu-HU" dirty="0" smtClean="0"/>
              <a:t> des </a:t>
            </a:r>
            <a:r>
              <a:rPr lang="hu-HU" dirty="0" err="1" smtClean="0"/>
              <a:t>Windes</a:t>
            </a:r>
            <a:r>
              <a:rPr lang="hu-HU" dirty="0" smtClean="0"/>
              <a:t> – </a:t>
            </a:r>
            <a:r>
              <a:rPr lang="hu-HU" dirty="0" err="1" smtClean="0"/>
              <a:t>angesehen</a:t>
            </a:r>
            <a:r>
              <a:rPr lang="hu-HU" dirty="0" smtClean="0"/>
              <a:t>, </a:t>
            </a:r>
            <a:r>
              <a:rPr lang="hu-HU" dirty="0" err="1" smtClean="0"/>
              <a:t>waren</a:t>
            </a:r>
            <a:r>
              <a:rPr lang="hu-HU" dirty="0" smtClean="0"/>
              <a:t> </a:t>
            </a:r>
            <a:r>
              <a:rPr lang="hu-HU" dirty="0" err="1" smtClean="0"/>
              <a:t>Kakaobohnen</a:t>
            </a:r>
            <a:r>
              <a:rPr lang="hu-HU" dirty="0" smtClean="0"/>
              <a:t> </a:t>
            </a:r>
            <a:r>
              <a:rPr lang="hu-HU" dirty="0" err="1" smtClean="0"/>
              <a:t>bei</a:t>
            </a:r>
            <a:r>
              <a:rPr lang="hu-HU" dirty="0" smtClean="0"/>
              <a:t> den </a:t>
            </a:r>
            <a:r>
              <a:rPr lang="hu-HU" dirty="0" err="1" smtClean="0"/>
              <a:t>Tolteken</a:t>
            </a:r>
            <a:r>
              <a:rPr lang="hu-HU" dirty="0" smtClean="0"/>
              <a:t> </a:t>
            </a:r>
            <a:r>
              <a:rPr lang="hu-HU" dirty="0" err="1" smtClean="0"/>
              <a:t>hochgeschätzt</a:t>
            </a:r>
            <a:r>
              <a:rPr lang="hu-HU" dirty="0" smtClean="0"/>
              <a:t>.</a:t>
            </a:r>
          </a:p>
          <a:p>
            <a:r>
              <a:rPr lang="hu-HU" dirty="0" err="1" smtClean="0"/>
              <a:t>Azteken</a:t>
            </a:r>
            <a:r>
              <a:rPr lang="hu-HU" dirty="0" smtClean="0"/>
              <a:t>, die </a:t>
            </a:r>
            <a:r>
              <a:rPr lang="hu-HU" dirty="0" err="1" smtClean="0"/>
              <a:t>im</a:t>
            </a:r>
            <a:r>
              <a:rPr lang="hu-HU" dirty="0" smtClean="0"/>
              <a:t> 12. </a:t>
            </a:r>
            <a:r>
              <a:rPr lang="hu-HU" dirty="0" err="1" smtClean="0"/>
              <a:t>Jahrhundert</a:t>
            </a:r>
            <a:r>
              <a:rPr lang="hu-HU" dirty="0" smtClean="0"/>
              <a:t> die </a:t>
            </a:r>
            <a:r>
              <a:rPr lang="hu-HU" dirty="0" err="1" smtClean="0"/>
              <a:t>Tolteken</a:t>
            </a:r>
            <a:r>
              <a:rPr lang="hu-HU" dirty="0" smtClean="0"/>
              <a:t> </a:t>
            </a:r>
            <a:r>
              <a:rPr lang="hu-HU" dirty="0" err="1" smtClean="0"/>
              <a:t>unterwarfen</a:t>
            </a:r>
            <a:r>
              <a:rPr lang="hu-HU" dirty="0" smtClean="0"/>
              <a:t>, </a:t>
            </a:r>
            <a:r>
              <a:rPr lang="hu-HU" dirty="0" err="1" smtClean="0"/>
              <a:t>übernahmen</a:t>
            </a:r>
            <a:r>
              <a:rPr lang="hu-HU" dirty="0" smtClean="0"/>
              <a:t> </a:t>
            </a:r>
            <a:r>
              <a:rPr lang="hu-HU" dirty="0" err="1" smtClean="0"/>
              <a:t>gern</a:t>
            </a:r>
            <a:r>
              <a:rPr lang="hu-HU" dirty="0" smtClean="0"/>
              <a:t> </a:t>
            </a:r>
            <a:r>
              <a:rPr lang="hu-HU" dirty="0" err="1" smtClean="0"/>
              <a:t>deren</a:t>
            </a:r>
            <a:r>
              <a:rPr lang="hu-HU" dirty="0" smtClean="0"/>
              <a:t> </a:t>
            </a:r>
            <a:r>
              <a:rPr lang="hu-HU" dirty="0" err="1" smtClean="0"/>
              <a:t>Kakao-Kultur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166" y="1772816"/>
            <a:ext cx="3622415" cy="4862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955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Die </a:t>
            </a:r>
            <a:r>
              <a:rPr lang="hu-HU" dirty="0" err="1" smtClean="0"/>
              <a:t>Olmeken</a:t>
            </a:r>
            <a:r>
              <a:rPr lang="hu-HU" dirty="0" smtClean="0"/>
              <a:t>’s </a:t>
            </a:r>
            <a:r>
              <a:rPr lang="hu-HU" dirty="0" err="1" smtClean="0"/>
              <a:t>erfindung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525963"/>
          </a:xfrm>
        </p:spPr>
        <p:txBody>
          <a:bodyPr/>
          <a:lstStyle/>
          <a:p>
            <a:r>
              <a:rPr lang="hu-HU" dirty="0" smtClean="0"/>
              <a:t>Die </a:t>
            </a:r>
            <a:r>
              <a:rPr lang="hu-HU" dirty="0" err="1" smtClean="0"/>
              <a:t>Olmeken</a:t>
            </a:r>
            <a:r>
              <a:rPr lang="hu-HU" dirty="0" smtClean="0"/>
              <a:t> </a:t>
            </a:r>
            <a:r>
              <a:rPr lang="hu-HU" dirty="0" err="1" smtClean="0"/>
              <a:t>kam</a:t>
            </a:r>
            <a:r>
              <a:rPr lang="hu-HU" dirty="0" smtClean="0"/>
              <a:t> </a:t>
            </a:r>
            <a:r>
              <a:rPr lang="hu-HU" dirty="0" err="1" smtClean="0"/>
              <a:t>auf</a:t>
            </a:r>
            <a:r>
              <a:rPr lang="hu-HU" dirty="0" smtClean="0"/>
              <a:t> </a:t>
            </a:r>
            <a:r>
              <a:rPr lang="hu-HU" dirty="0" err="1" smtClean="0"/>
              <a:t>die</a:t>
            </a:r>
            <a:r>
              <a:rPr lang="hu-HU" dirty="0" smtClean="0"/>
              <a:t> </a:t>
            </a:r>
            <a:r>
              <a:rPr lang="hu-HU" dirty="0" err="1" smtClean="0"/>
              <a:t>Idee</a:t>
            </a:r>
            <a:r>
              <a:rPr lang="hu-HU" dirty="0" smtClean="0"/>
              <a:t> </a:t>
            </a:r>
            <a:r>
              <a:rPr lang="hu-HU" dirty="0" err="1" smtClean="0"/>
              <a:t>die</a:t>
            </a:r>
            <a:r>
              <a:rPr lang="hu-HU" dirty="0" smtClean="0"/>
              <a:t> </a:t>
            </a:r>
            <a:r>
              <a:rPr lang="hu-HU" dirty="0" err="1" smtClean="0"/>
              <a:t>kleinen</a:t>
            </a:r>
            <a:r>
              <a:rPr lang="hu-HU" dirty="0" smtClean="0"/>
              <a:t> </a:t>
            </a:r>
            <a:r>
              <a:rPr lang="hu-HU" dirty="0" err="1" smtClean="0"/>
              <a:t>Bohnen</a:t>
            </a:r>
            <a:r>
              <a:rPr lang="hu-HU" dirty="0" smtClean="0"/>
              <a:t> </a:t>
            </a:r>
            <a:r>
              <a:rPr lang="hu-HU" dirty="0" err="1" smtClean="0"/>
              <a:t>im</a:t>
            </a:r>
            <a:r>
              <a:rPr lang="hu-HU" dirty="0" smtClean="0"/>
              <a:t> </a:t>
            </a:r>
            <a:r>
              <a:rPr lang="hu-HU" dirty="0" err="1" smtClean="0"/>
              <a:t>Innern</a:t>
            </a:r>
            <a:r>
              <a:rPr lang="hu-HU" dirty="0" smtClean="0"/>
              <a:t> der </a:t>
            </a:r>
            <a:r>
              <a:rPr lang="hu-HU" dirty="0" err="1" smtClean="0"/>
              <a:t>Kakaofrucht</a:t>
            </a:r>
            <a:r>
              <a:rPr lang="hu-HU" dirty="0" smtClean="0"/>
              <a:t> </a:t>
            </a:r>
            <a:r>
              <a:rPr lang="hu-HU" dirty="0" err="1" smtClean="0"/>
              <a:t>zu</a:t>
            </a:r>
            <a:r>
              <a:rPr lang="hu-HU" dirty="0" smtClean="0"/>
              <a:t> </a:t>
            </a:r>
            <a:r>
              <a:rPr lang="hu-HU" dirty="0" err="1" smtClean="0"/>
              <a:t>rösten</a:t>
            </a:r>
            <a:r>
              <a:rPr lang="hu-HU" dirty="0" smtClean="0"/>
              <a:t> und </a:t>
            </a:r>
            <a:r>
              <a:rPr lang="hu-HU" dirty="0" err="1" smtClean="0"/>
              <a:t>daraus</a:t>
            </a:r>
            <a:r>
              <a:rPr lang="hu-HU" dirty="0" smtClean="0"/>
              <a:t> </a:t>
            </a:r>
            <a:r>
              <a:rPr lang="hu-HU" dirty="0" err="1" smtClean="0"/>
              <a:t>ein</a:t>
            </a:r>
            <a:r>
              <a:rPr lang="hu-HU" dirty="0" smtClean="0"/>
              <a:t> </a:t>
            </a:r>
            <a:r>
              <a:rPr lang="hu-HU" dirty="0" err="1" smtClean="0"/>
              <a:t>Getränk</a:t>
            </a:r>
            <a:r>
              <a:rPr lang="hu-HU" dirty="0" smtClean="0"/>
              <a:t> </a:t>
            </a:r>
            <a:r>
              <a:rPr lang="hu-HU" dirty="0" err="1" smtClean="0"/>
              <a:t>zuzubereiten</a:t>
            </a:r>
            <a:r>
              <a:rPr lang="hu-HU" dirty="0" smtClean="0"/>
              <a:t>: den </a:t>
            </a:r>
            <a:r>
              <a:rPr lang="hu-HU" dirty="0" err="1" smtClean="0"/>
              <a:t>Kakao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12776"/>
            <a:ext cx="3528392" cy="529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16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Kakao</a:t>
            </a:r>
            <a:r>
              <a:rPr lang="hu-HU" dirty="0" smtClean="0"/>
              <a:t> - </a:t>
            </a:r>
            <a:r>
              <a:rPr lang="hu-HU" dirty="0" err="1" smtClean="0"/>
              <a:t>ein</a:t>
            </a:r>
            <a:r>
              <a:rPr lang="hu-HU" dirty="0" smtClean="0"/>
              <a:t> </a:t>
            </a:r>
            <a:r>
              <a:rPr lang="hu-HU" dirty="0" err="1" smtClean="0"/>
              <a:t>wahres</a:t>
            </a:r>
            <a:r>
              <a:rPr lang="hu-HU" dirty="0" smtClean="0"/>
              <a:t> </a:t>
            </a:r>
            <a:r>
              <a:rPr lang="hu-HU" dirty="0" err="1" smtClean="0"/>
              <a:t>Göttergeschenk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600200"/>
            <a:ext cx="3848891" cy="4925144"/>
          </a:xfrm>
        </p:spPr>
        <p:txBody>
          <a:bodyPr>
            <a:normAutofit fontScale="92500"/>
          </a:bodyPr>
          <a:lstStyle/>
          <a:p>
            <a:pPr>
              <a:spcAft>
                <a:spcPts val="1200"/>
              </a:spcAft>
            </a:pPr>
            <a:r>
              <a:rPr lang="hu-HU" dirty="0" err="1" smtClean="0"/>
              <a:t>Auch</a:t>
            </a:r>
            <a:r>
              <a:rPr lang="hu-HU" dirty="0" smtClean="0"/>
              <a:t> die Maya </a:t>
            </a:r>
            <a:r>
              <a:rPr lang="hu-HU" dirty="0" err="1" smtClean="0"/>
              <a:t>glaubten</a:t>
            </a:r>
            <a:r>
              <a:rPr lang="hu-HU" dirty="0" smtClean="0"/>
              <a:t>, </a:t>
            </a:r>
            <a:r>
              <a:rPr lang="hu-HU" dirty="0" err="1" smtClean="0"/>
              <a:t>dass</a:t>
            </a:r>
            <a:r>
              <a:rPr lang="hu-HU" dirty="0" smtClean="0"/>
              <a:t> der </a:t>
            </a:r>
            <a:r>
              <a:rPr lang="hu-HU" dirty="0" err="1" smtClean="0"/>
              <a:t>Kakaobaum</a:t>
            </a:r>
            <a:r>
              <a:rPr lang="hu-HU" dirty="0" smtClean="0"/>
              <a:t> </a:t>
            </a:r>
            <a:r>
              <a:rPr lang="hu-HU" dirty="0" err="1" smtClean="0"/>
              <a:t>ein</a:t>
            </a:r>
            <a:r>
              <a:rPr lang="hu-HU" dirty="0" smtClean="0"/>
              <a:t> </a:t>
            </a:r>
            <a:r>
              <a:rPr lang="hu-HU" dirty="0" err="1" smtClean="0"/>
              <a:t>Geschenk</a:t>
            </a:r>
            <a:r>
              <a:rPr lang="hu-HU" dirty="0" smtClean="0"/>
              <a:t> </a:t>
            </a:r>
            <a:r>
              <a:rPr lang="hu-HU" dirty="0" err="1" smtClean="0"/>
              <a:t>der</a:t>
            </a:r>
            <a:r>
              <a:rPr lang="hu-HU" dirty="0" smtClean="0"/>
              <a:t> </a:t>
            </a:r>
            <a:r>
              <a:rPr lang="hu-HU" dirty="0" err="1" smtClean="0"/>
              <a:t>Götter</a:t>
            </a:r>
            <a:r>
              <a:rPr lang="hu-HU" dirty="0" smtClean="0"/>
              <a:t> </a:t>
            </a:r>
            <a:r>
              <a:rPr lang="hu-HU" dirty="0" err="1" smtClean="0"/>
              <a:t>war</a:t>
            </a:r>
            <a:r>
              <a:rPr lang="hu-HU" dirty="0" smtClean="0"/>
              <a:t>, und </a:t>
            </a:r>
            <a:r>
              <a:rPr lang="hu-HU" dirty="0" err="1" smtClean="0"/>
              <a:t>er</a:t>
            </a:r>
            <a:r>
              <a:rPr lang="hu-HU" dirty="0" smtClean="0"/>
              <a:t> </a:t>
            </a:r>
            <a:r>
              <a:rPr lang="hu-HU" dirty="0" err="1" smtClean="0"/>
              <a:t>war</a:t>
            </a:r>
            <a:r>
              <a:rPr lang="hu-HU" dirty="0" smtClean="0"/>
              <a:t> </a:t>
            </a:r>
            <a:r>
              <a:rPr lang="hu-HU" dirty="0" err="1" smtClean="0"/>
              <a:t>ihnen</a:t>
            </a:r>
            <a:r>
              <a:rPr lang="hu-HU" dirty="0" smtClean="0"/>
              <a:t> </a:t>
            </a:r>
            <a:r>
              <a:rPr lang="hu-HU" dirty="0" err="1" smtClean="0"/>
              <a:t>heilig</a:t>
            </a:r>
            <a:r>
              <a:rPr lang="hu-HU" dirty="0" smtClean="0"/>
              <a:t>.</a:t>
            </a:r>
          </a:p>
          <a:p>
            <a:r>
              <a:rPr lang="hu-HU" dirty="0" err="1" smtClean="0"/>
              <a:t>Sie</a:t>
            </a:r>
            <a:r>
              <a:rPr lang="hu-HU" dirty="0" smtClean="0"/>
              <a:t> </a:t>
            </a:r>
            <a:r>
              <a:rPr lang="hu-HU" dirty="0" err="1" smtClean="0"/>
              <a:t>nannten</a:t>
            </a:r>
            <a:r>
              <a:rPr lang="hu-HU" dirty="0" smtClean="0"/>
              <a:t> </a:t>
            </a:r>
            <a:r>
              <a:rPr lang="hu-HU" dirty="0" err="1" smtClean="0"/>
              <a:t>das</a:t>
            </a:r>
            <a:r>
              <a:rPr lang="hu-HU" dirty="0" smtClean="0"/>
              <a:t> </a:t>
            </a:r>
            <a:r>
              <a:rPr lang="hu-HU" dirty="0" err="1" smtClean="0"/>
              <a:t>Kakaogetränk</a:t>
            </a:r>
            <a:r>
              <a:rPr lang="hu-HU" dirty="0" smtClean="0"/>
              <a:t> „</a:t>
            </a:r>
            <a:r>
              <a:rPr lang="hu-HU" dirty="0" err="1" smtClean="0"/>
              <a:t>cocol</a:t>
            </a:r>
            <a:r>
              <a:rPr lang="hu-HU" dirty="0" smtClean="0"/>
              <a:t> </a:t>
            </a:r>
            <a:r>
              <a:rPr lang="hu-HU" dirty="0" err="1" smtClean="0"/>
              <a:t>haa</a:t>
            </a:r>
            <a:r>
              <a:rPr lang="hu-HU" dirty="0" smtClean="0"/>
              <a:t>” (</a:t>
            </a:r>
            <a:r>
              <a:rPr lang="hu-HU" dirty="0" err="1" smtClean="0"/>
              <a:t>cocol</a:t>
            </a:r>
            <a:r>
              <a:rPr lang="hu-HU" dirty="0" smtClean="0"/>
              <a:t>=</a:t>
            </a:r>
            <a:r>
              <a:rPr lang="hu-HU" dirty="0" err="1" smtClean="0"/>
              <a:t>heiß</a:t>
            </a:r>
            <a:r>
              <a:rPr lang="hu-HU" dirty="0" smtClean="0"/>
              <a:t>, </a:t>
            </a:r>
            <a:r>
              <a:rPr lang="hu-HU" dirty="0" err="1" smtClean="0"/>
              <a:t>haa</a:t>
            </a:r>
            <a:r>
              <a:rPr lang="hu-HU" dirty="0" smtClean="0"/>
              <a:t>=</a:t>
            </a:r>
            <a:r>
              <a:rPr lang="hu-HU" dirty="0" err="1" smtClean="0"/>
              <a:t>Wasser</a:t>
            </a:r>
            <a:r>
              <a:rPr lang="hu-HU" dirty="0" smtClean="0"/>
              <a:t>)</a:t>
            </a:r>
            <a:endParaRPr lang="hu-H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419" y="1988840"/>
            <a:ext cx="4830236" cy="3873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986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</TotalTime>
  <Words>817</Words>
  <Application>Microsoft Office PowerPoint</Application>
  <PresentationFormat>Diavetítés a képernyőre (4:3 oldalarány)</PresentationFormat>
  <Paragraphs>98</Paragraphs>
  <Slides>26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27" baseType="lpstr">
      <vt:lpstr>Office-téma</vt:lpstr>
      <vt:lpstr> </vt:lpstr>
      <vt:lpstr>Von der Kakaobohne bis zum fertige Schokolade </vt:lpstr>
      <vt:lpstr>Der Kakaobaum – die Pflanze</vt:lpstr>
      <vt:lpstr>Die Blüte</vt:lpstr>
      <vt:lpstr>Die Frucht</vt:lpstr>
      <vt:lpstr>Kakao - ein wahres Göttergeschenk</vt:lpstr>
      <vt:lpstr>Kakao - ein wahres Göttergeschenk</vt:lpstr>
      <vt:lpstr>Die Olmeken’s erfindung</vt:lpstr>
      <vt:lpstr>Kakao - ein wahres Göttergeschenk</vt:lpstr>
      <vt:lpstr>Der Kakao kam in Europa</vt:lpstr>
      <vt:lpstr>Schokolade in aller Munde</vt:lpstr>
      <vt:lpstr>Schokolade in aller Munde</vt:lpstr>
      <vt:lpstr>Schokolade in aller Munde</vt:lpstr>
      <vt:lpstr>Schokolade in aller Munde</vt:lpstr>
      <vt:lpstr>Wie bekommen wir Schokolade</vt:lpstr>
      <vt:lpstr>Wie bekommen wir Schokolade</vt:lpstr>
      <vt:lpstr>Wie bekommen wir Schokolade</vt:lpstr>
      <vt:lpstr>Der Weg zur Schokolade </vt:lpstr>
      <vt:lpstr>Der Kakaomarkt ist im Umbruch</vt:lpstr>
      <vt:lpstr>Fairer Handel</vt:lpstr>
      <vt:lpstr>Der Preis</vt:lpstr>
      <vt:lpstr>Hohe Standard sind teuer</vt:lpstr>
      <vt:lpstr>Schokolade</vt:lpstr>
      <vt:lpstr> </vt:lpstr>
      <vt:lpstr>Quellen: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User</dc:creator>
  <cp:lastModifiedBy>tit-iroda1</cp:lastModifiedBy>
  <cp:revision>52</cp:revision>
  <dcterms:created xsi:type="dcterms:W3CDTF">2015-05-14T07:55:48Z</dcterms:created>
  <dcterms:modified xsi:type="dcterms:W3CDTF">2015-06-04T06:55:02Z</dcterms:modified>
</cp:coreProperties>
</file>