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68" r:id="rId14"/>
    <p:sldId id="270" r:id="rId15"/>
    <p:sldId id="271" r:id="rId16"/>
    <p:sldId id="269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ím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6" name="Dátum hely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7" name="Tartalom hely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zöveg hely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9" name="Dátum hely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ím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ím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25" name="Szöveg hely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8" name="Tartalom hely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ím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24" name="Élőláb hely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29" name="Élőláb hely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ép hely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öveg hely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1" name="Dátum hely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B2813A-A090-41D1-A2D1-36C67A585FC8}" type="datetimeFigureOut">
              <a:rPr lang="hu-HU" smtClean="0"/>
              <a:pPr/>
              <a:t>2015.06.01.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D80358D-0297-4CAD-B8B2-964A76707CB8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Cím hely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Kakao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Erstellt</a:t>
            </a:r>
            <a:r>
              <a:rPr lang="hu-HU" dirty="0" smtClean="0"/>
              <a:t> von </a:t>
            </a:r>
            <a:r>
              <a:rPr lang="hu-HU" dirty="0" smtClean="0"/>
              <a:t>Dóra Ötvös</a:t>
            </a:r>
          </a:p>
          <a:p>
            <a:r>
              <a:rPr lang="hu-HU" dirty="0" smtClean="0"/>
              <a:t>Apostagi Nagy Lajos Általános </a:t>
            </a:r>
            <a:r>
              <a:rPr lang="hu-HU" dirty="0" smtClean="0"/>
              <a:t>Iskola</a:t>
            </a:r>
            <a:endParaRPr lang="hu-HU" dirty="0" smtClean="0"/>
          </a:p>
        </p:txBody>
      </p:sp>
      <p:pic>
        <p:nvPicPr>
          <p:cNvPr id="2051" name="Picture 3" descr="C:\Users\xy\Desktop\olasz\osztály2\letölté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052736"/>
            <a:ext cx="4520002" cy="3312368"/>
          </a:xfrm>
          <a:prstGeom prst="rect">
            <a:avLst/>
          </a:prstGeom>
          <a:noFill/>
        </p:spPr>
      </p:pic>
      <p:pic>
        <p:nvPicPr>
          <p:cNvPr id="2052" name="Picture 4" descr="C:\Users\xy\Desktop\olasz\osztály2\letölté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4220139" cy="280831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"/>
                            </p:stCondLst>
                            <p:childTnLst>
                              <p:par>
                                <p:cTn id="13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00"/>
                            </p:stCondLst>
                            <p:childTnLst>
                              <p:par>
                                <p:cTn id="23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700"/>
                            </p:stCondLst>
                            <p:childTnLst>
                              <p:par>
                                <p:cTn id="3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7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Erste </a:t>
            </a:r>
            <a:r>
              <a:rPr lang="hu-HU" dirty="0" err="1" smtClean="0"/>
              <a:t>Schokoladenfabrik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Erst</a:t>
            </a:r>
            <a:r>
              <a:rPr lang="hu-HU" dirty="0" smtClean="0"/>
              <a:t> 1819 hat Francois </a:t>
            </a:r>
            <a:r>
              <a:rPr lang="hu-HU" dirty="0" smtClean="0"/>
              <a:t>Louis </a:t>
            </a:r>
            <a:r>
              <a:rPr lang="hu-HU" dirty="0" err="1" smtClean="0"/>
              <a:t>Cailler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der </a:t>
            </a:r>
            <a:r>
              <a:rPr lang="hu-HU" dirty="0" err="1" smtClean="0"/>
              <a:t>Schweiz</a:t>
            </a:r>
            <a:r>
              <a:rPr lang="hu-HU" dirty="0" smtClean="0"/>
              <a:t> die </a:t>
            </a:r>
            <a:r>
              <a:rPr lang="hu-HU" dirty="0" err="1" smtClean="0"/>
              <a:t>erste</a:t>
            </a:r>
            <a:r>
              <a:rPr lang="hu-HU" dirty="0" smtClean="0"/>
              <a:t> </a:t>
            </a:r>
            <a:r>
              <a:rPr lang="hu-HU" dirty="0" err="1" smtClean="0"/>
              <a:t>Schokoladenfabrik</a:t>
            </a:r>
            <a:r>
              <a:rPr lang="hu-HU" dirty="0" smtClean="0"/>
              <a:t> </a:t>
            </a:r>
            <a:r>
              <a:rPr lang="hu-HU" dirty="0" err="1" smtClean="0"/>
              <a:t>gegründet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10242" name="Picture 2" descr="C:\Users\xy\Desktop\olasz\osztály2\volt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636912"/>
            <a:ext cx="2734132" cy="3933056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xy\Desktop\olasz\osztály2\letölté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73016"/>
            <a:ext cx="3102124" cy="3102124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Berühmte</a:t>
            </a:r>
            <a:r>
              <a:rPr lang="hu-HU" dirty="0" smtClean="0"/>
              <a:t> </a:t>
            </a:r>
            <a:r>
              <a:rPr lang="hu-HU" dirty="0" err="1" smtClean="0"/>
              <a:t>Schokoladen</a:t>
            </a:r>
            <a:r>
              <a:rPr lang="hu-HU" dirty="0" err="1" smtClean="0"/>
              <a:t>sorten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Suchard </a:t>
            </a:r>
          </a:p>
          <a:p>
            <a:r>
              <a:rPr lang="hu-HU" dirty="0" err="1" smtClean="0"/>
              <a:t>Lindt</a:t>
            </a:r>
            <a:endParaRPr lang="hu-HU" dirty="0" smtClean="0"/>
          </a:p>
          <a:p>
            <a:r>
              <a:rPr lang="hu-HU" dirty="0" err="1" smtClean="0"/>
              <a:t>Tobler</a:t>
            </a:r>
            <a:endParaRPr lang="hu-HU" dirty="0"/>
          </a:p>
        </p:txBody>
      </p:sp>
      <p:pic>
        <p:nvPicPr>
          <p:cNvPr id="11266" name="Picture 2" descr="C:\Users\xy\Desktop\olasz\osztály2\letölté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268760"/>
            <a:ext cx="5400600" cy="2875644"/>
          </a:xfrm>
          <a:prstGeom prst="rect">
            <a:avLst/>
          </a:prstGeom>
          <a:noFill/>
        </p:spPr>
      </p:pic>
      <p:pic>
        <p:nvPicPr>
          <p:cNvPr id="11268" name="Picture 4" descr="C:\Users\xy\Desktop\olasz\osztály2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4221088"/>
            <a:ext cx="4869383" cy="2536463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95536" y="4869160"/>
            <a:ext cx="8458200" cy="1222375"/>
          </a:xfrm>
        </p:spPr>
        <p:txBody>
          <a:bodyPr/>
          <a:lstStyle/>
          <a:p>
            <a:r>
              <a:rPr lang="hu-HU" dirty="0" err="1" smtClean="0"/>
              <a:t>Kakaoproduktion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2290" name="Picture 2" descr="C:\Users\xy\Desktop\olasz\osztály2\volt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4664"/>
            <a:ext cx="6556348" cy="4176464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Erste </a:t>
            </a:r>
            <a:r>
              <a:rPr lang="hu-HU" dirty="0" err="1" smtClean="0"/>
              <a:t>Schritte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420887"/>
            <a:ext cx="8229600" cy="1080121"/>
          </a:xfrm>
        </p:spPr>
        <p:txBody>
          <a:bodyPr/>
          <a:lstStyle/>
          <a:p>
            <a:pPr algn="ctr">
              <a:buNone/>
            </a:pPr>
            <a:r>
              <a:rPr lang="hu-HU" dirty="0" err="1" smtClean="0"/>
              <a:t>Rösten</a:t>
            </a:r>
            <a:r>
              <a:rPr lang="hu-HU" dirty="0" smtClean="0"/>
              <a:t>, </a:t>
            </a:r>
            <a:r>
              <a:rPr lang="hu-HU" dirty="0" err="1" smtClean="0"/>
              <a:t>Brechen</a:t>
            </a:r>
            <a:r>
              <a:rPr lang="hu-HU" dirty="0" smtClean="0"/>
              <a:t> und </a:t>
            </a:r>
            <a:r>
              <a:rPr lang="hu-HU" dirty="0" err="1" smtClean="0"/>
              <a:t>Mahlen</a:t>
            </a:r>
            <a:endParaRPr lang="hu-HU" dirty="0"/>
          </a:p>
        </p:txBody>
      </p:sp>
      <p:pic>
        <p:nvPicPr>
          <p:cNvPr id="13314" name="Picture 2" descr="C:\Users\xy\Desktop\olasz\osztály2\letölté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861048"/>
            <a:ext cx="7911603" cy="2699010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xy\Desktop\olasz\osztály2\letölté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780928"/>
            <a:ext cx="5454426" cy="3946195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Zweiter</a:t>
            </a:r>
            <a:r>
              <a:rPr lang="hu-HU" dirty="0" smtClean="0"/>
              <a:t> </a:t>
            </a:r>
            <a:r>
              <a:rPr lang="hu-HU" dirty="0" err="1" smtClean="0"/>
              <a:t>Schritt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780929"/>
            <a:ext cx="8229600" cy="1584176"/>
          </a:xfrm>
        </p:spPr>
        <p:txBody>
          <a:bodyPr/>
          <a:lstStyle/>
          <a:p>
            <a:pPr algn="ctr">
              <a:buNone/>
            </a:pPr>
            <a:r>
              <a:rPr lang="hu-HU" dirty="0" err="1" smtClean="0"/>
              <a:t>Herstellung</a:t>
            </a:r>
            <a:r>
              <a:rPr lang="hu-HU" dirty="0" smtClean="0"/>
              <a:t> von </a:t>
            </a:r>
            <a:r>
              <a:rPr lang="hu-HU" dirty="0" err="1" smtClean="0"/>
              <a:t>Kakaopulver</a:t>
            </a:r>
            <a:r>
              <a:rPr lang="hu-HU" dirty="0" smtClean="0"/>
              <a:t> und </a:t>
            </a:r>
            <a:r>
              <a:rPr lang="hu-HU" dirty="0" err="1" smtClean="0"/>
              <a:t>Kakaobutter</a:t>
            </a:r>
            <a:endParaRPr lang="hu-H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xy\Desktop\olasz\osztály2\volt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140968"/>
            <a:ext cx="4608512" cy="3578374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Dritter</a:t>
            </a:r>
            <a:r>
              <a:rPr lang="hu-HU" dirty="0" smtClean="0"/>
              <a:t> </a:t>
            </a:r>
            <a:r>
              <a:rPr lang="hu-HU" dirty="0" err="1" smtClean="0"/>
              <a:t>Schritt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algn="ctr">
              <a:buNone/>
            </a:pPr>
            <a:r>
              <a:rPr lang="hu-HU" dirty="0" err="1" smtClean="0"/>
              <a:t>Kneten</a:t>
            </a:r>
            <a:r>
              <a:rPr lang="hu-HU" dirty="0" smtClean="0"/>
              <a:t> und </a:t>
            </a:r>
            <a:r>
              <a:rPr lang="hu-HU" dirty="0" err="1" smtClean="0"/>
              <a:t>Walzen</a:t>
            </a:r>
            <a:endParaRPr lang="hu-H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4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838200"/>
          </a:xfrm>
        </p:spPr>
        <p:txBody>
          <a:bodyPr/>
          <a:lstStyle/>
          <a:p>
            <a:r>
              <a:rPr lang="hu-HU" dirty="0" err="1" smtClean="0"/>
              <a:t>Vierter</a:t>
            </a:r>
            <a:r>
              <a:rPr lang="hu-HU" dirty="0" smtClean="0"/>
              <a:t> </a:t>
            </a:r>
            <a:r>
              <a:rPr lang="hu-HU" dirty="0" err="1" smtClean="0"/>
              <a:t>Schritt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algn="ctr">
              <a:buNone/>
            </a:pPr>
            <a:r>
              <a:rPr lang="hu-HU" dirty="0" err="1" smtClean="0"/>
              <a:t>Conchieren</a:t>
            </a:r>
            <a:r>
              <a:rPr lang="hu-HU" dirty="0" smtClean="0"/>
              <a:t> und </a:t>
            </a:r>
            <a:r>
              <a:rPr lang="hu-HU" dirty="0" err="1" smtClean="0"/>
              <a:t>Temperieren</a:t>
            </a:r>
            <a:endParaRPr lang="hu-HU" dirty="0"/>
          </a:p>
        </p:txBody>
      </p:sp>
      <p:pic>
        <p:nvPicPr>
          <p:cNvPr id="16386" name="Picture 2" descr="C:\Users\xy\Desktop\olasz\osztály2\volt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356991"/>
            <a:ext cx="4536504" cy="3415515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3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letzte</a:t>
            </a:r>
            <a:r>
              <a:rPr lang="hu-HU" dirty="0" smtClean="0"/>
              <a:t> </a:t>
            </a:r>
            <a:r>
              <a:rPr lang="hu-HU" dirty="0" err="1" smtClean="0"/>
              <a:t>Schritt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algn="ctr">
              <a:buNone/>
            </a:pPr>
            <a:r>
              <a:rPr lang="hu-HU" dirty="0" err="1" smtClean="0"/>
              <a:t>Formen</a:t>
            </a:r>
            <a:r>
              <a:rPr lang="hu-HU" dirty="0" smtClean="0"/>
              <a:t> und </a:t>
            </a:r>
            <a:r>
              <a:rPr lang="hu-HU" dirty="0" err="1" smtClean="0"/>
              <a:t>Verpackung</a:t>
            </a:r>
            <a:endParaRPr lang="hu-HU" dirty="0"/>
          </a:p>
        </p:txBody>
      </p:sp>
      <p:pic>
        <p:nvPicPr>
          <p:cNvPr id="17410" name="Picture 2" descr="C:\Users\xy\Desktop\olasz\osztály2\letölté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429000"/>
            <a:ext cx="3620341" cy="2736304"/>
          </a:xfrm>
          <a:prstGeom prst="rect">
            <a:avLst/>
          </a:prstGeom>
          <a:noFill/>
        </p:spPr>
      </p:pic>
      <p:pic>
        <p:nvPicPr>
          <p:cNvPr id="17411" name="Picture 3" descr="C:\Users\xy\Desktop\olasz\osztály2\volt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525" y="3268663"/>
            <a:ext cx="4386907" cy="2919287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Ritter Sport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Die </a:t>
            </a:r>
            <a:r>
              <a:rPr lang="hu-HU" dirty="0" smtClean="0"/>
              <a:t>Firma </a:t>
            </a:r>
            <a:r>
              <a:rPr lang="hu-HU" dirty="0" err="1" smtClean="0"/>
              <a:t>beginnt</a:t>
            </a:r>
            <a:r>
              <a:rPr lang="hu-HU" dirty="0" smtClean="0"/>
              <a:t> 1912.</a:t>
            </a:r>
            <a:endParaRPr lang="hu-HU" dirty="0"/>
          </a:p>
        </p:txBody>
      </p:sp>
      <p:pic>
        <p:nvPicPr>
          <p:cNvPr id="18435" name="Picture 3" descr="C:\Users\xy\Desktop\olasz\osztály2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92696"/>
            <a:ext cx="5544616" cy="353198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900"/>
                            </p:stCondLst>
                            <p:childTnLst>
                              <p:par>
                                <p:cTn id="1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184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Markenzeichen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Die </a:t>
            </a:r>
            <a:r>
              <a:rPr lang="hu-HU" dirty="0" err="1" smtClean="0"/>
              <a:t>quadratische</a:t>
            </a:r>
            <a:r>
              <a:rPr lang="hu-HU" dirty="0" smtClean="0"/>
              <a:t> </a:t>
            </a:r>
            <a:r>
              <a:rPr lang="hu-HU" dirty="0" err="1" smtClean="0"/>
              <a:t>dicke</a:t>
            </a:r>
            <a:r>
              <a:rPr lang="hu-HU" dirty="0" smtClean="0"/>
              <a:t> </a:t>
            </a:r>
            <a:r>
              <a:rPr lang="hu-HU" dirty="0" err="1" smtClean="0"/>
              <a:t>Form</a:t>
            </a:r>
            <a:r>
              <a:rPr lang="hu-HU" dirty="0" smtClean="0"/>
              <a:t> </a:t>
            </a:r>
          </a:p>
          <a:p>
            <a:endParaRPr lang="hu-HU" dirty="0"/>
          </a:p>
        </p:txBody>
      </p:sp>
      <p:pic>
        <p:nvPicPr>
          <p:cNvPr id="4" name="Picture 2" descr="C:\Users\xy\Desktop\olasz\osztály2\volt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780928"/>
            <a:ext cx="6620413" cy="2723827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Anbauen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Auf</a:t>
            </a:r>
            <a:r>
              <a:rPr lang="hu-HU" dirty="0" smtClean="0"/>
              <a:t> </a:t>
            </a:r>
            <a:r>
              <a:rPr lang="hu-HU" dirty="0" err="1"/>
              <a:t>f</a:t>
            </a:r>
            <a:r>
              <a:rPr lang="hu-HU" dirty="0" err="1" smtClean="0"/>
              <a:t>euchten</a:t>
            </a:r>
            <a:r>
              <a:rPr lang="hu-HU" dirty="0" smtClean="0"/>
              <a:t> </a:t>
            </a:r>
            <a:r>
              <a:rPr lang="hu-HU" dirty="0" err="1" smtClean="0"/>
              <a:t>Gebieten</a:t>
            </a:r>
            <a:r>
              <a:rPr lang="hu-HU" dirty="0" smtClean="0"/>
              <a:t> </a:t>
            </a:r>
            <a:r>
              <a:rPr lang="hu-HU" dirty="0" smtClean="0"/>
              <a:t>des </a:t>
            </a:r>
            <a:r>
              <a:rPr lang="hu-HU" dirty="0" err="1" smtClean="0"/>
              <a:t>tropischen</a:t>
            </a:r>
            <a:r>
              <a:rPr lang="hu-HU" dirty="0" smtClean="0"/>
              <a:t> </a:t>
            </a:r>
            <a:r>
              <a:rPr lang="hu-HU" dirty="0" err="1" smtClean="0"/>
              <a:t>Regenwaldes</a:t>
            </a:r>
            <a:endParaRPr lang="hu-HU" dirty="0" smtClean="0"/>
          </a:p>
          <a:p>
            <a:r>
              <a:rPr lang="hu-HU" dirty="0" err="1" smtClean="0"/>
              <a:t>Auf</a:t>
            </a:r>
            <a:r>
              <a:rPr lang="hu-HU" dirty="0" smtClean="0"/>
              <a:t> </a:t>
            </a:r>
            <a:r>
              <a:rPr lang="hu-HU" dirty="0" err="1" smtClean="0"/>
              <a:t>Plantagen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 descr="C:\Users\xy\Desktop\olasz\osztály2\Kakaófa kics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420888"/>
            <a:ext cx="5544616" cy="415846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Motto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So</a:t>
            </a:r>
            <a:r>
              <a:rPr lang="hu-HU" dirty="0" smtClean="0"/>
              <a:t> </a:t>
            </a:r>
            <a:r>
              <a:rPr lang="hu-HU" dirty="0" err="1" smtClean="0"/>
              <a:t>ein</a:t>
            </a:r>
            <a:r>
              <a:rPr lang="hu-HU" dirty="0" smtClean="0"/>
              <a:t> </a:t>
            </a:r>
            <a:r>
              <a:rPr lang="hu-HU" dirty="0" err="1" smtClean="0"/>
              <a:t>Unternehmen</a:t>
            </a:r>
            <a:r>
              <a:rPr lang="hu-HU" dirty="0" smtClean="0"/>
              <a:t> </a:t>
            </a:r>
            <a:r>
              <a:rPr lang="hu-HU" dirty="0" err="1" smtClean="0"/>
              <a:t>ist</a:t>
            </a:r>
            <a:r>
              <a:rPr lang="hu-HU" dirty="0" smtClean="0"/>
              <a:t> </a:t>
            </a:r>
            <a:r>
              <a:rPr lang="hu-HU" dirty="0" err="1" smtClean="0"/>
              <a:t>eine</a:t>
            </a:r>
            <a:r>
              <a:rPr lang="hu-HU" dirty="0" smtClean="0"/>
              <a:t> </a:t>
            </a:r>
            <a:r>
              <a:rPr lang="hu-HU" dirty="0" err="1" smtClean="0"/>
              <a:t>Veranstaltung</a:t>
            </a:r>
            <a:r>
              <a:rPr lang="hu-HU" dirty="0" smtClean="0"/>
              <a:t> von </a:t>
            </a:r>
            <a:r>
              <a:rPr lang="hu-HU" dirty="0" err="1" smtClean="0"/>
              <a:t>Menschen</a:t>
            </a:r>
            <a:r>
              <a:rPr lang="hu-HU" dirty="0" smtClean="0"/>
              <a:t> </a:t>
            </a:r>
            <a:r>
              <a:rPr lang="hu-HU" dirty="0" err="1" smtClean="0"/>
              <a:t>für</a:t>
            </a:r>
            <a:r>
              <a:rPr lang="hu-HU" dirty="0" smtClean="0"/>
              <a:t> </a:t>
            </a:r>
            <a:r>
              <a:rPr lang="hu-HU" dirty="0" err="1" smtClean="0"/>
              <a:t>Menschen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19458" name="Picture 2" descr="C:\Users\xy\Desktop\olasz\osztály2\letölté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924944"/>
            <a:ext cx="4460345" cy="2930624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C:\Users\xy\Desktop\olasz\osztály2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056"/>
            <a:ext cx="2924944" cy="2924944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Meine</a:t>
            </a:r>
            <a:r>
              <a:rPr lang="hu-HU" dirty="0" smtClean="0"/>
              <a:t> </a:t>
            </a:r>
            <a:r>
              <a:rPr lang="hu-HU" dirty="0" err="1" smtClean="0"/>
              <a:t>Lieblingsschokoladen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Milka</a:t>
            </a:r>
          </a:p>
          <a:p>
            <a:r>
              <a:rPr lang="hu-HU" dirty="0" err="1" smtClean="0"/>
              <a:t>Snickers</a:t>
            </a:r>
            <a:endParaRPr lang="hu-HU" dirty="0" smtClean="0"/>
          </a:p>
          <a:p>
            <a:r>
              <a:rPr lang="hu-HU" dirty="0" err="1" smtClean="0"/>
              <a:t>Oreo</a:t>
            </a:r>
            <a:endParaRPr lang="hu-HU" dirty="0" smtClean="0"/>
          </a:p>
          <a:p>
            <a:endParaRPr lang="hu-HU" dirty="0" smtClean="0"/>
          </a:p>
        </p:txBody>
      </p:sp>
      <p:pic>
        <p:nvPicPr>
          <p:cNvPr id="20482" name="Picture 2" descr="C:\Users\xy\Desktop\olasz\osztály2\grocerygal-freshfarms-mil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052736"/>
            <a:ext cx="5904656" cy="3321369"/>
          </a:xfrm>
          <a:prstGeom prst="rect">
            <a:avLst/>
          </a:prstGeom>
          <a:noFill/>
        </p:spPr>
      </p:pic>
      <p:pic>
        <p:nvPicPr>
          <p:cNvPr id="20483" name="Picture 3" descr="C:\Users\xy\Desktop\olasz\osztály2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3945429"/>
            <a:ext cx="3888432" cy="2912571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Danke</a:t>
            </a:r>
            <a:r>
              <a:rPr lang="hu-HU" dirty="0" smtClean="0"/>
              <a:t> </a:t>
            </a:r>
            <a:r>
              <a:rPr lang="hu-HU" dirty="0" err="1" smtClean="0"/>
              <a:t>Schön</a:t>
            </a:r>
            <a:r>
              <a:rPr lang="hu-HU" dirty="0" smtClean="0"/>
              <a:t>! </a:t>
            </a:r>
            <a:r>
              <a:rPr lang="hu-HU" dirty="0" smtClean="0">
                <a:sym typeface="Wingdings" pitchFamily="2" charset="2"/>
              </a:rPr>
              <a:t>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21507" name="Picture 3" descr="C:\Users\xy\Desktop\olasz\osztály2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6550" y="1563688"/>
            <a:ext cx="2075210" cy="3118485"/>
          </a:xfrm>
          <a:prstGeom prst="rect">
            <a:avLst/>
          </a:prstGeom>
          <a:noFill/>
        </p:spPr>
      </p:pic>
      <p:pic>
        <p:nvPicPr>
          <p:cNvPr id="21508" name="Picture 4" descr="C:\Users\xy\Desktop\olasz\osztály2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628800"/>
            <a:ext cx="2371898" cy="3953163"/>
          </a:xfrm>
          <a:prstGeom prst="rect">
            <a:avLst/>
          </a:prstGeom>
          <a:noFill/>
        </p:spPr>
      </p:pic>
      <p:pic>
        <p:nvPicPr>
          <p:cNvPr id="21509" name="Picture 5" descr="C:\Users\xy\Desktop\olasz\osztály2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1700808"/>
            <a:ext cx="2575123" cy="3437922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15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 smtClean="0">
                <a:latin typeface="Blackadder ITC" panose="04020505051007020D02" pitchFamily="82" charset="0"/>
              </a:rPr>
              <a:t>Schokoladen</a:t>
            </a:r>
            <a:r>
              <a:rPr lang="hu-HU" dirty="0" err="1" smtClean="0">
                <a:latin typeface="Blackadder ITC" panose="04020505051007020D02" pitchFamily="82" charset="0"/>
              </a:rPr>
              <a:t>gedicht</a:t>
            </a:r>
            <a:endParaRPr lang="hu-HU" dirty="0">
              <a:latin typeface="Blackadder ITC" panose="04020505051007020D02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err="1" smtClean="0">
                <a:latin typeface="Blackadder ITC" panose="04020505051007020D02" pitchFamily="82" charset="0"/>
              </a:rPr>
              <a:t>Schokolade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ist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fein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endParaRPr lang="hu-HU" dirty="0">
              <a:latin typeface="Blackadder ITC" panose="04020505051007020D02" pitchFamily="82" charset="0"/>
            </a:endParaRPr>
          </a:p>
          <a:p>
            <a:pPr marL="0" indent="0" algn="ctr">
              <a:buNone/>
            </a:pPr>
            <a:r>
              <a:rPr lang="hu-HU" dirty="0" err="1" smtClean="0">
                <a:latin typeface="Blackadder ITC" panose="04020505051007020D02" pitchFamily="82" charset="0"/>
              </a:rPr>
              <a:t>Niemals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sage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ich</a:t>
            </a:r>
            <a:r>
              <a:rPr lang="hu-HU" dirty="0" smtClean="0">
                <a:latin typeface="Blackadder ITC" panose="04020505051007020D02" pitchFamily="82" charset="0"/>
              </a:rPr>
              <a:t>”</a:t>
            </a:r>
            <a:r>
              <a:rPr lang="hu-HU" dirty="0" err="1" smtClean="0">
                <a:latin typeface="Blackadder ITC" panose="04020505051007020D02" pitchFamily="82" charset="0"/>
              </a:rPr>
              <a:t>Nein</a:t>
            </a:r>
            <a:r>
              <a:rPr lang="hu-HU" dirty="0" smtClean="0">
                <a:latin typeface="Blackadder ITC" panose="04020505051007020D02" pitchFamily="82" charset="0"/>
              </a:rPr>
              <a:t>!”</a:t>
            </a:r>
          </a:p>
          <a:p>
            <a:pPr marL="0" indent="0" algn="ctr">
              <a:buNone/>
            </a:pPr>
            <a:r>
              <a:rPr lang="hu-HU" dirty="0" err="1" smtClean="0">
                <a:latin typeface="Blackadder ITC" panose="04020505051007020D02" pitchFamily="82" charset="0"/>
              </a:rPr>
              <a:t>Gesund</a:t>
            </a:r>
            <a:r>
              <a:rPr lang="hu-HU" dirty="0" smtClean="0">
                <a:latin typeface="Blackadder ITC" panose="04020505051007020D02" pitchFamily="82" charset="0"/>
              </a:rPr>
              <a:t>, </a:t>
            </a:r>
            <a:r>
              <a:rPr lang="hu-HU" dirty="0" err="1" smtClean="0">
                <a:latin typeface="Blackadder ITC" panose="04020505051007020D02" pitchFamily="82" charset="0"/>
              </a:rPr>
              <a:t>süß</a:t>
            </a:r>
            <a:r>
              <a:rPr lang="hu-HU" dirty="0" smtClean="0">
                <a:latin typeface="Blackadder ITC" panose="04020505051007020D02" pitchFamily="82" charset="0"/>
              </a:rPr>
              <a:t> und </a:t>
            </a:r>
            <a:r>
              <a:rPr lang="hu-HU" dirty="0" err="1" smtClean="0">
                <a:latin typeface="Blackadder ITC" panose="04020505051007020D02" pitchFamily="82" charset="0"/>
              </a:rPr>
              <a:t>lecker</a:t>
            </a:r>
            <a:r>
              <a:rPr lang="hu-HU" dirty="0" smtClean="0">
                <a:latin typeface="Blackadder ITC" panose="04020505051007020D02" pitchFamily="82" charset="0"/>
              </a:rPr>
              <a:t>,</a:t>
            </a:r>
          </a:p>
          <a:p>
            <a:pPr marL="0" indent="0" algn="ctr">
              <a:buNone/>
            </a:pPr>
            <a:r>
              <a:rPr lang="hu-HU" dirty="0" err="1" smtClean="0">
                <a:latin typeface="Blackadder ITC" panose="04020505051007020D02" pitchFamily="82" charset="0"/>
              </a:rPr>
              <a:t>Iss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sie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aber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nur</a:t>
            </a:r>
            <a:r>
              <a:rPr lang="hu-HU" dirty="0" smtClean="0">
                <a:latin typeface="Blackadder ITC" panose="04020505051007020D02" pitchFamily="82" charset="0"/>
              </a:rPr>
              <a:t> </a:t>
            </a:r>
            <a:r>
              <a:rPr lang="hu-HU" dirty="0" err="1" smtClean="0">
                <a:latin typeface="Blackadder ITC" panose="04020505051007020D02" pitchFamily="82" charset="0"/>
              </a:rPr>
              <a:t>selten</a:t>
            </a:r>
            <a:r>
              <a:rPr lang="hu-HU" dirty="0" smtClean="0">
                <a:latin typeface="Blackadder ITC" panose="04020505051007020D02" pitchFamily="82" charset="0"/>
              </a:rPr>
              <a:t>.</a:t>
            </a:r>
            <a:endParaRPr lang="hu-HU" dirty="0" smtClean="0">
              <a:latin typeface="Blackadder ITC" panose="04020505051007020D02" pitchFamily="8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Baum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Lang und </a:t>
            </a:r>
            <a:r>
              <a:rPr lang="hu-HU" dirty="0" err="1" smtClean="0"/>
              <a:t>schlank</a:t>
            </a:r>
            <a:endParaRPr lang="hu-HU" dirty="0" smtClean="0"/>
          </a:p>
          <a:p>
            <a:r>
              <a:rPr lang="hu-HU" dirty="0" smtClean="0"/>
              <a:t>15 m </a:t>
            </a:r>
            <a:r>
              <a:rPr lang="hu-HU" dirty="0" err="1" smtClean="0"/>
              <a:t>hoch</a:t>
            </a:r>
            <a:endParaRPr lang="hu-HU" dirty="0" smtClean="0"/>
          </a:p>
          <a:p>
            <a:r>
              <a:rPr lang="hu-HU" dirty="0" err="1" smtClean="0"/>
              <a:t>Etwa</a:t>
            </a:r>
            <a:r>
              <a:rPr lang="hu-HU" dirty="0" smtClean="0"/>
              <a:t> 20 cm </a:t>
            </a:r>
            <a:r>
              <a:rPr lang="hu-HU" dirty="0" err="1" smtClean="0"/>
              <a:t>dick</a:t>
            </a:r>
            <a:endParaRPr lang="hu-HU" dirty="0" smtClean="0"/>
          </a:p>
          <a:p>
            <a:r>
              <a:rPr lang="hu-HU" dirty="0" err="1" smtClean="0"/>
              <a:t>Kleine</a:t>
            </a:r>
            <a:r>
              <a:rPr lang="hu-HU" dirty="0" smtClean="0"/>
              <a:t>, </a:t>
            </a:r>
            <a:r>
              <a:rPr lang="hu-HU" dirty="0" err="1" smtClean="0"/>
              <a:t>zarte</a:t>
            </a:r>
            <a:r>
              <a:rPr lang="hu-HU" dirty="0" smtClean="0"/>
              <a:t>, </a:t>
            </a:r>
            <a:r>
              <a:rPr lang="hu-HU" dirty="0" err="1" smtClean="0"/>
              <a:t>weiße</a:t>
            </a:r>
            <a:r>
              <a:rPr lang="hu-HU" dirty="0" smtClean="0"/>
              <a:t> </a:t>
            </a:r>
            <a:endParaRPr lang="hu-HU" dirty="0" smtClean="0"/>
          </a:p>
          <a:p>
            <a:pPr algn="ctr">
              <a:buNone/>
            </a:pPr>
            <a:r>
              <a:rPr lang="hu-HU" dirty="0" err="1" smtClean="0"/>
              <a:t>Blüten</a:t>
            </a:r>
            <a:endParaRPr lang="hu-HU" dirty="0"/>
          </a:p>
        </p:txBody>
      </p:sp>
      <p:pic>
        <p:nvPicPr>
          <p:cNvPr id="3074" name="Picture 2" descr="C:\Users\xy\Desktop\olasz\osztály2\letölté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916832"/>
            <a:ext cx="3613745" cy="4824536"/>
          </a:xfrm>
          <a:prstGeom prst="rect">
            <a:avLst/>
          </a:prstGeom>
          <a:noFill/>
        </p:spPr>
      </p:pic>
      <p:pic>
        <p:nvPicPr>
          <p:cNvPr id="3075" name="Picture 3" descr="C:\Users\xy\Desktop\olasz\osztály2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77072"/>
            <a:ext cx="2952328" cy="2629805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Die </a:t>
            </a:r>
            <a:r>
              <a:rPr lang="hu-HU" dirty="0" err="1" smtClean="0"/>
              <a:t>Frucht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Am </a:t>
            </a:r>
            <a:r>
              <a:rPr lang="hu-HU" dirty="0" err="1" smtClean="0"/>
              <a:t>Stamm</a:t>
            </a:r>
            <a:r>
              <a:rPr lang="hu-HU" dirty="0" smtClean="0"/>
              <a:t> </a:t>
            </a:r>
          </a:p>
          <a:p>
            <a:r>
              <a:rPr lang="hu-HU" dirty="0" smtClean="0"/>
              <a:t>20 cm </a:t>
            </a:r>
            <a:r>
              <a:rPr lang="hu-HU" dirty="0" err="1" smtClean="0"/>
              <a:t>große</a:t>
            </a:r>
            <a:r>
              <a:rPr lang="hu-HU" dirty="0" smtClean="0"/>
              <a:t> </a:t>
            </a:r>
            <a:r>
              <a:rPr lang="hu-HU" dirty="0" err="1" smtClean="0"/>
              <a:t>Schote</a:t>
            </a:r>
            <a:endParaRPr lang="hu-HU" dirty="0" smtClean="0"/>
          </a:p>
          <a:p>
            <a:r>
              <a:rPr lang="hu-HU" dirty="0" err="1" smtClean="0"/>
              <a:t>Gelb-rote</a:t>
            </a:r>
            <a:r>
              <a:rPr lang="hu-HU" dirty="0" smtClean="0"/>
              <a:t>, </a:t>
            </a:r>
            <a:r>
              <a:rPr lang="hu-HU" dirty="0" err="1" smtClean="0"/>
              <a:t>feste</a:t>
            </a:r>
            <a:r>
              <a:rPr lang="hu-HU" dirty="0" smtClean="0"/>
              <a:t> </a:t>
            </a:r>
            <a:r>
              <a:rPr lang="hu-HU" dirty="0" err="1" smtClean="0"/>
              <a:t>Schale</a:t>
            </a:r>
            <a:endParaRPr lang="hu-HU" dirty="0" smtClean="0"/>
          </a:p>
          <a:p>
            <a:r>
              <a:rPr lang="hu-HU" dirty="0" err="1" smtClean="0"/>
              <a:t>Etwa</a:t>
            </a:r>
            <a:r>
              <a:rPr lang="hu-HU" dirty="0" smtClean="0"/>
              <a:t> 30 </a:t>
            </a:r>
            <a:r>
              <a:rPr lang="hu-HU" dirty="0" err="1" smtClean="0"/>
              <a:t>kleine</a:t>
            </a:r>
            <a:r>
              <a:rPr lang="hu-HU" dirty="0" smtClean="0"/>
              <a:t> </a:t>
            </a:r>
            <a:r>
              <a:rPr lang="hu-HU" dirty="0" err="1" smtClean="0"/>
              <a:t>Bohnen</a:t>
            </a:r>
            <a:r>
              <a:rPr lang="hu-HU" dirty="0" smtClean="0"/>
              <a:t> und </a:t>
            </a:r>
          </a:p>
          <a:p>
            <a:pPr marL="0" indent="0">
              <a:buNone/>
            </a:pPr>
            <a:r>
              <a:rPr lang="hu-HU" dirty="0" err="1" smtClean="0"/>
              <a:t>wei</a:t>
            </a:r>
            <a:r>
              <a:rPr lang="hu-HU" dirty="0" err="1" smtClean="0"/>
              <a:t>ßes</a:t>
            </a:r>
            <a:r>
              <a:rPr lang="hu-HU" dirty="0" smtClean="0"/>
              <a:t> </a:t>
            </a:r>
            <a:r>
              <a:rPr lang="hu-HU" dirty="0" err="1" smtClean="0"/>
              <a:t>Fruchtfleisch</a:t>
            </a:r>
            <a:r>
              <a:rPr lang="hu-HU" dirty="0" smtClean="0"/>
              <a:t> </a:t>
            </a:r>
          </a:p>
          <a:p>
            <a:r>
              <a:rPr lang="hu-HU" dirty="0" smtClean="0"/>
              <a:t>Die </a:t>
            </a:r>
            <a:r>
              <a:rPr lang="hu-HU" dirty="0" err="1" smtClean="0"/>
              <a:t>Bohnen</a:t>
            </a:r>
            <a:r>
              <a:rPr lang="hu-HU" dirty="0" smtClean="0"/>
              <a:t> </a:t>
            </a:r>
            <a:r>
              <a:rPr lang="hu-HU" dirty="0" err="1" smtClean="0"/>
              <a:t>sind</a:t>
            </a:r>
            <a:r>
              <a:rPr lang="hu-HU" dirty="0" smtClean="0"/>
              <a:t> 1 cm </a:t>
            </a:r>
            <a:r>
              <a:rPr lang="hu-HU" dirty="0" err="1" smtClean="0"/>
              <a:t>groß</a:t>
            </a:r>
            <a:r>
              <a:rPr lang="hu-HU" dirty="0" smtClean="0"/>
              <a:t> und </a:t>
            </a:r>
            <a:r>
              <a:rPr lang="hu-HU" dirty="0" err="1" smtClean="0"/>
              <a:t>haben</a:t>
            </a:r>
            <a:r>
              <a:rPr lang="hu-HU" dirty="0" smtClean="0"/>
              <a:t> </a:t>
            </a:r>
            <a:r>
              <a:rPr lang="hu-HU" dirty="0" err="1" smtClean="0"/>
              <a:t>violette</a:t>
            </a:r>
            <a:r>
              <a:rPr lang="hu-HU" dirty="0" smtClean="0"/>
              <a:t> </a:t>
            </a:r>
            <a:r>
              <a:rPr lang="hu-HU" dirty="0" err="1" smtClean="0"/>
              <a:t>Farbe</a:t>
            </a:r>
            <a:endParaRPr lang="hu-HU" dirty="0" smtClean="0"/>
          </a:p>
        </p:txBody>
      </p:sp>
      <p:pic>
        <p:nvPicPr>
          <p:cNvPr id="4099" name="Picture 3" descr="C:\Users\xy\Desktop\olasz\osztály2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1532" y="764704"/>
            <a:ext cx="3472468" cy="381322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xy\Desktop\olasz\osztály2\cik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543300"/>
            <a:ext cx="4419600" cy="3314700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86800" cy="838200"/>
          </a:xfrm>
        </p:spPr>
        <p:txBody>
          <a:bodyPr/>
          <a:lstStyle/>
          <a:p>
            <a:r>
              <a:rPr lang="hu-HU" dirty="0" err="1" smtClean="0"/>
              <a:t>Leben</a:t>
            </a:r>
            <a:r>
              <a:rPr lang="hu-HU" dirty="0" smtClean="0"/>
              <a:t> </a:t>
            </a:r>
            <a:r>
              <a:rPr lang="hu-HU" dirty="0" err="1" smtClean="0"/>
              <a:t>auf</a:t>
            </a:r>
            <a:r>
              <a:rPr lang="hu-HU" dirty="0" smtClean="0"/>
              <a:t> </a:t>
            </a:r>
            <a:r>
              <a:rPr lang="hu-HU" dirty="0" err="1" smtClean="0"/>
              <a:t>Plantagen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Die Kinder </a:t>
            </a:r>
            <a:r>
              <a:rPr lang="hu-HU" dirty="0" err="1" smtClean="0"/>
              <a:t>haben</a:t>
            </a:r>
            <a:r>
              <a:rPr lang="hu-HU" dirty="0" smtClean="0"/>
              <a:t> </a:t>
            </a:r>
            <a:r>
              <a:rPr lang="hu-HU" dirty="0" err="1" smtClean="0"/>
              <a:t>keine</a:t>
            </a:r>
            <a:r>
              <a:rPr lang="hu-HU" dirty="0" smtClean="0"/>
              <a:t> </a:t>
            </a:r>
            <a:r>
              <a:rPr lang="hu-HU" dirty="0" smtClean="0"/>
              <a:t>Zeit </a:t>
            </a:r>
            <a:r>
              <a:rPr lang="hu-HU" dirty="0" err="1" smtClean="0"/>
              <a:t>für</a:t>
            </a:r>
            <a:r>
              <a:rPr lang="hu-HU" dirty="0" smtClean="0"/>
              <a:t> die </a:t>
            </a:r>
            <a:r>
              <a:rPr lang="hu-HU" dirty="0" err="1" smtClean="0"/>
              <a:t>Schule</a:t>
            </a:r>
            <a:r>
              <a:rPr lang="hu-HU" dirty="0" smtClean="0"/>
              <a:t> und </a:t>
            </a:r>
            <a:r>
              <a:rPr lang="hu-HU" dirty="0" err="1" smtClean="0"/>
              <a:t>zum</a:t>
            </a:r>
            <a:r>
              <a:rPr lang="hu-HU" dirty="0" smtClean="0"/>
              <a:t> </a:t>
            </a:r>
            <a:r>
              <a:rPr lang="hu-HU" dirty="0" err="1" smtClean="0"/>
              <a:t>Spielen</a:t>
            </a:r>
            <a:r>
              <a:rPr lang="hu-HU" dirty="0" smtClean="0"/>
              <a:t>, </a:t>
            </a:r>
            <a:r>
              <a:rPr lang="hu-HU" dirty="0" err="1" smtClean="0"/>
              <a:t>sondern</a:t>
            </a:r>
            <a:r>
              <a:rPr lang="hu-HU" dirty="0" smtClean="0"/>
              <a:t> </a:t>
            </a:r>
            <a:r>
              <a:rPr lang="hu-HU" dirty="0" err="1" smtClean="0"/>
              <a:t>müssen</a:t>
            </a:r>
            <a:r>
              <a:rPr lang="hu-HU" dirty="0" smtClean="0"/>
              <a:t> </a:t>
            </a:r>
            <a:r>
              <a:rPr lang="hu-HU" dirty="0" err="1" smtClean="0"/>
              <a:t>auch</a:t>
            </a:r>
            <a:r>
              <a:rPr lang="hu-HU" dirty="0" smtClean="0"/>
              <a:t> </a:t>
            </a:r>
            <a:r>
              <a:rPr lang="hu-HU" dirty="0" err="1" smtClean="0"/>
              <a:t>mithelfen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Sie</a:t>
            </a:r>
            <a:r>
              <a:rPr lang="hu-HU" dirty="0" smtClean="0"/>
              <a:t> </a:t>
            </a:r>
            <a:r>
              <a:rPr lang="hu-HU" dirty="0" err="1" smtClean="0"/>
              <a:t>haben</a:t>
            </a:r>
            <a:r>
              <a:rPr lang="hu-HU" dirty="0" smtClean="0"/>
              <a:t> </a:t>
            </a:r>
            <a:r>
              <a:rPr lang="hu-HU" dirty="0" err="1" smtClean="0"/>
              <a:t>noch</a:t>
            </a:r>
            <a:r>
              <a:rPr lang="hu-HU" dirty="0" smtClean="0"/>
              <a:t> </a:t>
            </a:r>
            <a:r>
              <a:rPr lang="hu-HU" dirty="0" err="1" smtClean="0"/>
              <a:t>nie</a:t>
            </a:r>
            <a:r>
              <a:rPr lang="hu-HU" dirty="0" smtClean="0"/>
              <a:t> </a:t>
            </a:r>
            <a:r>
              <a:rPr lang="hu-HU" dirty="0" err="1" smtClean="0"/>
              <a:t>ein</a:t>
            </a:r>
            <a:r>
              <a:rPr lang="hu-HU" dirty="0" smtClean="0"/>
              <a:t> </a:t>
            </a:r>
            <a:r>
              <a:rPr lang="hu-HU" dirty="0" err="1" smtClean="0"/>
              <a:t>Stück</a:t>
            </a:r>
            <a:r>
              <a:rPr lang="hu-HU" dirty="0" smtClean="0"/>
              <a:t> </a:t>
            </a:r>
            <a:r>
              <a:rPr lang="hu-HU" dirty="0" err="1" smtClean="0"/>
              <a:t>Schokolade</a:t>
            </a:r>
            <a:r>
              <a:rPr lang="hu-HU" dirty="0" smtClean="0"/>
              <a:t> </a:t>
            </a:r>
            <a:r>
              <a:rPr lang="hu-HU" dirty="0" smtClean="0"/>
              <a:t>essen </a:t>
            </a:r>
            <a:r>
              <a:rPr lang="hu-HU" dirty="0" err="1" smtClean="0"/>
              <a:t>können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5123" name="Picture 3" descr="C:\Users\xy\Desktop\olasz\osztály2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789040"/>
            <a:ext cx="3456384" cy="258895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Kakao</a:t>
            </a:r>
            <a:r>
              <a:rPr lang="hu-HU" dirty="0" smtClean="0"/>
              <a:t> </a:t>
            </a:r>
            <a:r>
              <a:rPr lang="hu-HU" dirty="0" err="1"/>
              <a:t>a</a:t>
            </a:r>
            <a:r>
              <a:rPr lang="hu-HU" dirty="0" err="1" smtClean="0"/>
              <a:t>ls</a:t>
            </a:r>
            <a:r>
              <a:rPr lang="hu-HU" dirty="0" smtClean="0"/>
              <a:t> </a:t>
            </a:r>
            <a:r>
              <a:rPr lang="hu-HU" dirty="0" err="1" smtClean="0"/>
              <a:t>Wissenschaft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wisserschatliche</a:t>
            </a:r>
            <a:r>
              <a:rPr lang="hu-HU" dirty="0" smtClean="0"/>
              <a:t> </a:t>
            </a:r>
            <a:r>
              <a:rPr lang="hu-HU" dirty="0" err="1" smtClean="0"/>
              <a:t>Name</a:t>
            </a:r>
            <a:r>
              <a:rPr lang="hu-HU" dirty="0" smtClean="0"/>
              <a:t> des </a:t>
            </a:r>
            <a:r>
              <a:rPr lang="hu-HU" dirty="0" err="1" smtClean="0"/>
              <a:t>Kakaos</a:t>
            </a:r>
            <a:r>
              <a:rPr lang="hu-HU" dirty="0" smtClean="0"/>
              <a:t> </a:t>
            </a:r>
            <a:r>
              <a:rPr lang="hu-HU" dirty="0" err="1" smtClean="0"/>
              <a:t>ist</a:t>
            </a:r>
            <a:r>
              <a:rPr lang="hu-HU" dirty="0" smtClean="0"/>
              <a:t> </a:t>
            </a:r>
            <a:r>
              <a:rPr lang="hu-HU" dirty="0" err="1" smtClean="0"/>
              <a:t>Theobroma</a:t>
            </a:r>
            <a:r>
              <a:rPr lang="hu-HU" dirty="0" smtClean="0"/>
              <a:t> </a:t>
            </a:r>
            <a:r>
              <a:rPr lang="hu-HU" dirty="0" err="1" smtClean="0"/>
              <a:t>cacao</a:t>
            </a:r>
            <a:r>
              <a:rPr lang="hu-HU" dirty="0" smtClean="0"/>
              <a:t> I.</a:t>
            </a:r>
          </a:p>
          <a:p>
            <a:r>
              <a:rPr lang="hu-HU" dirty="0" err="1" smtClean="0"/>
              <a:t>So</a:t>
            </a:r>
            <a:r>
              <a:rPr lang="hu-HU" dirty="0" smtClean="0"/>
              <a:t> </a:t>
            </a:r>
            <a:r>
              <a:rPr lang="hu-HU" dirty="0" err="1" smtClean="0"/>
              <a:t>benannte</a:t>
            </a:r>
            <a:r>
              <a:rPr lang="hu-HU" dirty="0" smtClean="0"/>
              <a:t> </a:t>
            </a:r>
            <a:r>
              <a:rPr lang="hu-HU" dirty="0" err="1" smtClean="0"/>
              <a:t>ihn</a:t>
            </a:r>
            <a:r>
              <a:rPr lang="hu-HU" dirty="0" smtClean="0"/>
              <a:t> </a:t>
            </a:r>
            <a:r>
              <a:rPr lang="hu-HU" dirty="0" smtClean="0"/>
              <a:t>Carl von Linné </a:t>
            </a:r>
            <a:r>
              <a:rPr lang="hu-HU" dirty="0" err="1" smtClean="0"/>
              <a:t>im</a:t>
            </a:r>
            <a:r>
              <a:rPr lang="hu-HU" dirty="0" smtClean="0"/>
              <a:t> </a:t>
            </a:r>
            <a:r>
              <a:rPr lang="hu-HU" dirty="0" err="1" smtClean="0"/>
              <a:t>Jahr</a:t>
            </a:r>
            <a:r>
              <a:rPr lang="hu-HU" dirty="0" smtClean="0"/>
              <a:t> 1753.</a:t>
            </a:r>
            <a:endParaRPr lang="hu-HU" dirty="0"/>
          </a:p>
        </p:txBody>
      </p:sp>
      <p:pic>
        <p:nvPicPr>
          <p:cNvPr id="6146" name="Picture 2" descr="C:\Users\xy\Desktop\olasz\osztály2\letölté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212976"/>
            <a:ext cx="2520280" cy="351512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500"/>
                            </p:stCondLst>
                            <p:childTnLst>
                              <p:par>
                                <p:cTn id="2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Kakaomütter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Die </a:t>
            </a:r>
            <a:r>
              <a:rPr lang="hu-HU" dirty="0" err="1" smtClean="0"/>
              <a:t>Kakaopflanze</a:t>
            </a:r>
            <a:r>
              <a:rPr lang="hu-HU" dirty="0" smtClean="0"/>
              <a:t> </a:t>
            </a:r>
            <a:r>
              <a:rPr lang="hu-HU" dirty="0" err="1" smtClean="0"/>
              <a:t>wächst</a:t>
            </a:r>
            <a:r>
              <a:rPr lang="hu-HU" dirty="0" smtClean="0"/>
              <a:t> </a:t>
            </a:r>
            <a:r>
              <a:rPr lang="hu-HU" dirty="0" err="1" smtClean="0"/>
              <a:t>im</a:t>
            </a:r>
            <a:r>
              <a:rPr lang="hu-HU" dirty="0" smtClean="0"/>
              <a:t> </a:t>
            </a:r>
            <a:r>
              <a:rPr lang="hu-HU" dirty="0" err="1" smtClean="0"/>
              <a:t>Schatten</a:t>
            </a:r>
            <a:r>
              <a:rPr lang="hu-HU" dirty="0" smtClean="0"/>
              <a:t> </a:t>
            </a:r>
            <a:r>
              <a:rPr lang="hu-HU" dirty="0" err="1" smtClean="0"/>
              <a:t>unter</a:t>
            </a:r>
            <a:r>
              <a:rPr lang="hu-HU" dirty="0" smtClean="0"/>
              <a:t> </a:t>
            </a:r>
            <a:r>
              <a:rPr lang="hu-HU" dirty="0" err="1" smtClean="0"/>
              <a:t>großen</a:t>
            </a:r>
            <a:r>
              <a:rPr lang="hu-HU" dirty="0" smtClean="0"/>
              <a:t> </a:t>
            </a:r>
            <a:r>
              <a:rPr lang="hu-HU" dirty="0" err="1" smtClean="0"/>
              <a:t>Bäumen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Sie</a:t>
            </a:r>
            <a:r>
              <a:rPr lang="hu-HU" dirty="0" smtClean="0"/>
              <a:t> </a:t>
            </a:r>
            <a:r>
              <a:rPr lang="hu-HU" dirty="0" err="1"/>
              <a:t>b</a:t>
            </a:r>
            <a:r>
              <a:rPr lang="hu-HU" dirty="0" err="1" smtClean="0"/>
              <a:t>raucht</a:t>
            </a:r>
            <a:r>
              <a:rPr lang="hu-HU" dirty="0" smtClean="0"/>
              <a:t> es </a:t>
            </a:r>
            <a:r>
              <a:rPr lang="hu-HU" dirty="0" err="1" smtClean="0"/>
              <a:t>warm</a:t>
            </a:r>
            <a:r>
              <a:rPr lang="hu-HU" dirty="0" smtClean="0"/>
              <a:t> und </a:t>
            </a:r>
            <a:r>
              <a:rPr lang="hu-HU" dirty="0" err="1" smtClean="0"/>
              <a:t>feucht</a:t>
            </a:r>
            <a:r>
              <a:rPr lang="hu-HU" dirty="0" smtClean="0"/>
              <a:t>.</a:t>
            </a:r>
          </a:p>
          <a:p>
            <a:r>
              <a:rPr lang="hu-HU" dirty="0" smtClean="0"/>
              <a:t>Die </a:t>
            </a:r>
            <a:r>
              <a:rPr lang="hu-HU" dirty="0" err="1" smtClean="0"/>
              <a:t>großen</a:t>
            </a:r>
            <a:r>
              <a:rPr lang="hu-HU" dirty="0" smtClean="0"/>
              <a:t> </a:t>
            </a:r>
            <a:r>
              <a:rPr lang="hu-HU" dirty="0" err="1" smtClean="0"/>
              <a:t>Bäume</a:t>
            </a:r>
            <a:r>
              <a:rPr lang="hu-HU" dirty="0" smtClean="0"/>
              <a:t> </a:t>
            </a:r>
            <a:r>
              <a:rPr lang="hu-HU" dirty="0" err="1" smtClean="0"/>
              <a:t>heißen</a:t>
            </a:r>
            <a:r>
              <a:rPr lang="hu-HU" dirty="0" smtClean="0"/>
              <a:t> </a:t>
            </a:r>
            <a:r>
              <a:rPr lang="hu-HU" dirty="0" err="1" smtClean="0"/>
              <a:t>Kakaomütter</a:t>
            </a:r>
            <a:r>
              <a:rPr lang="hu-HU" dirty="0" smtClean="0"/>
              <a:t>.</a:t>
            </a:r>
          </a:p>
        </p:txBody>
      </p:sp>
      <p:pic>
        <p:nvPicPr>
          <p:cNvPr id="7170" name="Picture 2" descr="C:\Users\xy\Desktop\olasz\osztály2\letölté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077072"/>
            <a:ext cx="3888432" cy="261121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Kakaoernte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Kakaoernte</a:t>
            </a:r>
            <a:r>
              <a:rPr lang="hu-HU" dirty="0" smtClean="0"/>
              <a:t> </a:t>
            </a:r>
            <a:r>
              <a:rPr lang="hu-HU" dirty="0" err="1" smtClean="0"/>
              <a:t>ist</a:t>
            </a:r>
            <a:r>
              <a:rPr lang="hu-HU" dirty="0" smtClean="0"/>
              <a:t> </a:t>
            </a:r>
            <a:r>
              <a:rPr lang="hu-HU" dirty="0" err="1" smtClean="0"/>
              <a:t>schwer</a:t>
            </a:r>
            <a:r>
              <a:rPr lang="hu-HU" dirty="0" smtClean="0"/>
              <a:t> </a:t>
            </a:r>
            <a:r>
              <a:rPr lang="hu-HU" dirty="0" smtClean="0"/>
              <a:t>und </a:t>
            </a:r>
            <a:r>
              <a:rPr lang="hu-HU" dirty="0" err="1" smtClean="0"/>
              <a:t>braucht</a:t>
            </a:r>
            <a:r>
              <a:rPr lang="hu-HU" dirty="0" smtClean="0"/>
              <a:t> </a:t>
            </a:r>
            <a:r>
              <a:rPr lang="hu-HU" dirty="0" err="1" smtClean="0"/>
              <a:t>viel</a:t>
            </a:r>
            <a:r>
              <a:rPr lang="hu-HU" dirty="0" smtClean="0"/>
              <a:t> </a:t>
            </a:r>
            <a:r>
              <a:rPr lang="hu-HU" dirty="0" err="1" smtClean="0"/>
              <a:t>Arbeit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8194" name="Picture 2" descr="C:\Users\xy\Desktop\olasz\osztály2\1335104387_200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36912"/>
            <a:ext cx="3912269" cy="3716656"/>
          </a:xfrm>
          <a:prstGeom prst="rect">
            <a:avLst/>
          </a:prstGeom>
          <a:noFill/>
        </p:spPr>
      </p:pic>
      <p:pic>
        <p:nvPicPr>
          <p:cNvPr id="8195" name="Picture 3" descr="C:\Users\xy\Desktop\olasz\osztály2\letöltés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284984"/>
            <a:ext cx="4067249" cy="3007583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Die </a:t>
            </a:r>
            <a:r>
              <a:rPr lang="hu-HU" dirty="0" err="1" smtClean="0"/>
              <a:t>Gefahren</a:t>
            </a:r>
            <a:r>
              <a:rPr lang="hu-HU" dirty="0" smtClean="0"/>
              <a:t> von </a:t>
            </a:r>
            <a:r>
              <a:rPr lang="hu-HU" dirty="0" err="1" smtClean="0"/>
              <a:t>Schokolade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u-HU" sz="6000" dirty="0" err="1" smtClean="0">
                <a:solidFill>
                  <a:srgbClr val="FF0000"/>
                </a:solidFill>
              </a:rPr>
              <a:t>Iss</a:t>
            </a:r>
            <a:r>
              <a:rPr lang="hu-HU" sz="6000" dirty="0" smtClean="0">
                <a:solidFill>
                  <a:srgbClr val="FF0000"/>
                </a:solidFill>
              </a:rPr>
              <a:t> </a:t>
            </a:r>
            <a:r>
              <a:rPr lang="hu-HU" sz="6000" dirty="0" err="1" smtClean="0">
                <a:solidFill>
                  <a:srgbClr val="FF0000"/>
                </a:solidFill>
              </a:rPr>
              <a:t>nicht</a:t>
            </a:r>
            <a:r>
              <a:rPr lang="hu-HU" sz="6000" dirty="0" smtClean="0">
                <a:solidFill>
                  <a:srgbClr val="FF0000"/>
                </a:solidFill>
              </a:rPr>
              <a:t> </a:t>
            </a:r>
            <a:r>
              <a:rPr lang="hu-HU" sz="6000" dirty="0" err="1" smtClean="0">
                <a:solidFill>
                  <a:srgbClr val="FF0000"/>
                </a:solidFill>
              </a:rPr>
              <a:t>zu</a:t>
            </a:r>
            <a:r>
              <a:rPr lang="hu-HU" sz="6000" dirty="0" smtClean="0">
                <a:solidFill>
                  <a:srgbClr val="FF0000"/>
                </a:solidFill>
              </a:rPr>
              <a:t> </a:t>
            </a:r>
            <a:r>
              <a:rPr lang="hu-HU" sz="6000" dirty="0" err="1" smtClean="0">
                <a:solidFill>
                  <a:srgbClr val="FF0000"/>
                </a:solidFill>
              </a:rPr>
              <a:t>viel</a:t>
            </a:r>
            <a:r>
              <a:rPr lang="hu-HU" sz="6000" dirty="0" smtClean="0">
                <a:solidFill>
                  <a:srgbClr val="FF0000"/>
                </a:solidFill>
              </a:rPr>
              <a:t> </a:t>
            </a:r>
            <a:r>
              <a:rPr lang="hu-HU" sz="6000" dirty="0" err="1" smtClean="0">
                <a:solidFill>
                  <a:srgbClr val="FF0000"/>
                </a:solidFill>
              </a:rPr>
              <a:t>davon</a:t>
            </a:r>
            <a:r>
              <a:rPr lang="hu-HU" sz="6000" dirty="0" smtClean="0">
                <a:solidFill>
                  <a:srgbClr val="FF0000"/>
                </a:solidFill>
              </a:rPr>
              <a:t>, </a:t>
            </a:r>
            <a:r>
              <a:rPr lang="hu-HU" sz="6000" dirty="0" err="1" smtClean="0">
                <a:solidFill>
                  <a:srgbClr val="FF0000"/>
                </a:solidFill>
              </a:rPr>
              <a:t>Schokolade</a:t>
            </a:r>
            <a:r>
              <a:rPr lang="hu-HU" sz="6000" dirty="0" smtClean="0">
                <a:solidFill>
                  <a:srgbClr val="FF0000"/>
                </a:solidFill>
              </a:rPr>
              <a:t> </a:t>
            </a:r>
            <a:r>
              <a:rPr lang="hu-HU" sz="6000" dirty="0" err="1" smtClean="0">
                <a:solidFill>
                  <a:srgbClr val="FF0000"/>
                </a:solidFill>
              </a:rPr>
              <a:t>macht</a:t>
            </a:r>
            <a:r>
              <a:rPr lang="hu-HU" sz="6000" dirty="0" smtClean="0">
                <a:solidFill>
                  <a:srgbClr val="FF0000"/>
                </a:solidFill>
              </a:rPr>
              <a:t> </a:t>
            </a:r>
            <a:r>
              <a:rPr lang="hu-HU" sz="6000" dirty="0" err="1" smtClean="0">
                <a:solidFill>
                  <a:srgbClr val="FF0000"/>
                </a:solidFill>
              </a:rPr>
              <a:t>dick</a:t>
            </a:r>
            <a:r>
              <a:rPr lang="hu-HU" sz="6000" dirty="0" smtClean="0">
                <a:solidFill>
                  <a:srgbClr val="FF0000"/>
                </a:solidFill>
              </a:rPr>
              <a:t>!</a:t>
            </a:r>
            <a:endParaRPr lang="hu-HU" sz="6000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xy\Desktop\olasz\osztály2\volt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789040"/>
            <a:ext cx="4032448" cy="2683411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úra">
  <a:themeElements>
    <a:clrScheme name="Tú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ú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ú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236</TotalTime>
  <Words>271</Words>
  <Application>Microsoft Office PowerPoint</Application>
  <PresentationFormat>Diavetítés a képernyőre (4:3 oldalarány)</PresentationFormat>
  <Paragraphs>67</Paragraphs>
  <Slides>23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4" baseType="lpstr">
      <vt:lpstr>Túra</vt:lpstr>
      <vt:lpstr>Der Kakao</vt:lpstr>
      <vt:lpstr>Anbauen</vt:lpstr>
      <vt:lpstr>Der Baum</vt:lpstr>
      <vt:lpstr>Die Frucht</vt:lpstr>
      <vt:lpstr>Leben auf Plantagen</vt:lpstr>
      <vt:lpstr>Kakao als Wissenschaft</vt:lpstr>
      <vt:lpstr>Kakaomütter</vt:lpstr>
      <vt:lpstr>Kakaoernte</vt:lpstr>
      <vt:lpstr>Die Gefahren von Schokolade</vt:lpstr>
      <vt:lpstr>Erste Schokoladenfabrik</vt:lpstr>
      <vt:lpstr>Berühmte Schokoladensorten</vt:lpstr>
      <vt:lpstr>Kakaoproduktion</vt:lpstr>
      <vt:lpstr>Erste Schritte</vt:lpstr>
      <vt:lpstr>Zweiter Schritt</vt:lpstr>
      <vt:lpstr>Dritter Schritt</vt:lpstr>
      <vt:lpstr>Vierter Schritt</vt:lpstr>
      <vt:lpstr>Der letzte Schritt</vt:lpstr>
      <vt:lpstr>Ritter Sport</vt:lpstr>
      <vt:lpstr>Markenzeichen</vt:lpstr>
      <vt:lpstr>Motto</vt:lpstr>
      <vt:lpstr>Meine Lieblingsschokoladen</vt:lpstr>
      <vt:lpstr>Danke Schön! </vt:lpstr>
      <vt:lpstr>Schokoladengedicht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Kakao</dc:title>
  <dc:creator>xy</dc:creator>
  <cp:lastModifiedBy>Windows-felhasználó</cp:lastModifiedBy>
  <cp:revision>37</cp:revision>
  <dcterms:created xsi:type="dcterms:W3CDTF">2015-05-30T16:43:27Z</dcterms:created>
  <dcterms:modified xsi:type="dcterms:W3CDTF">2015-06-01T09:18:28Z</dcterms:modified>
</cp:coreProperties>
</file>